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Hagrid" charset="1" panose="00000500000000000000"/>
      <p:regular r:id="rId58"/>
    </p:embeddedFont>
    <p:embeddedFont>
      <p:font typeface="Hagrid Ultra-Bold" charset="1" panose="00000800000000000000"/>
      <p:regular r:id="rId59"/>
    </p:embeddedFont>
    <p:embeddedFont>
      <p:font typeface="Hagrid Light" charset="1" panose="00000400000000000000"/>
      <p:regular r:id="rId60"/>
    </p:embeddedFont>
    <p:embeddedFont>
      <p:font typeface="Cabin Sketch" charset="1" panose="020B0503050202020004"/>
      <p:regular r:id="rId61"/>
    </p:embeddedFont>
    <p:embeddedFont>
      <p:font typeface="Canva Sans" charset="1" panose="020B0503030501040103"/>
      <p:regular r:id="rId62"/>
    </p:embeddedFont>
    <p:embeddedFont>
      <p:font typeface="Canva Sans Bold" charset="1" panose="020B0803030501040103"/>
      <p:regular r:id="rId63"/>
    </p:embeddedFont>
    <p:embeddedFont>
      <p:font typeface="Aleo Bold" charset="1" panose="020F0802020204030203"/>
      <p:regular r:id="rId64"/>
    </p:embeddedFont>
    <p:embeddedFont>
      <p:font typeface="Montserrat Light Bold" charset="1" panose="00000800000000000000"/>
      <p:regular r:id="rId65"/>
    </p:embeddedFont>
    <p:embeddedFont>
      <p:font typeface="Montserrat Light" charset="1" panose="0000040000000000000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8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3.jpe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72.png" Type="http://schemas.openxmlformats.org/officeDocument/2006/relationships/image"/><Relationship Id="rId12" Target="../media/image73.png" Type="http://schemas.openxmlformats.org/officeDocument/2006/relationships/image"/><Relationship Id="rId13" Target="../media/image7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71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79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8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83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youtu.be/A0nrMNaHkFs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83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1.png" Type="http://schemas.openxmlformats.org/officeDocument/2006/relationships/image"/><Relationship Id="rId7" Target="../media/image92.svg" Type="http://schemas.openxmlformats.org/officeDocument/2006/relationships/image"/><Relationship Id="rId8" Target="../media/image7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69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2" y="0"/>
                </a:lnTo>
                <a:lnTo>
                  <a:pt x="18268062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917786" y="-23608"/>
            <a:ext cx="4360246" cy="3540883"/>
          </a:xfrm>
          <a:custGeom>
            <a:avLst/>
            <a:gdLst/>
            <a:ahLst/>
            <a:cxnLst/>
            <a:rect r="r" b="b" t="t" l="l"/>
            <a:pathLst>
              <a:path h="3540883" w="4360246">
                <a:moveTo>
                  <a:pt x="4360245" y="3540883"/>
                </a:moveTo>
                <a:lnTo>
                  <a:pt x="0" y="3540883"/>
                </a:lnTo>
                <a:lnTo>
                  <a:pt x="0" y="0"/>
                </a:lnTo>
                <a:lnTo>
                  <a:pt x="4360245" y="0"/>
                </a:lnTo>
                <a:lnTo>
                  <a:pt x="4360245" y="35408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99624" y="6347777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455740" y="6347777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2526" y="6347777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012838" y="6347777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66743" y="6339496"/>
            <a:ext cx="11154514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SANDRAN ABDULLAH &amp; SHAFIQ RASULAN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6746117"/>
            <a:ext cx="4360246" cy="3540883"/>
          </a:xfrm>
          <a:custGeom>
            <a:avLst/>
            <a:gdLst/>
            <a:ahLst/>
            <a:cxnLst/>
            <a:rect r="r" b="b" t="t" l="l"/>
            <a:pathLst>
              <a:path h="3540883" w="4360246">
                <a:moveTo>
                  <a:pt x="0" y="0"/>
                </a:moveTo>
                <a:lnTo>
                  <a:pt x="4360246" y="0"/>
                </a:lnTo>
                <a:lnTo>
                  <a:pt x="4360246" y="3540883"/>
                </a:lnTo>
                <a:lnTo>
                  <a:pt x="0" y="3540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726305" y="483731"/>
            <a:ext cx="4145677" cy="1729529"/>
            <a:chOff x="0" y="0"/>
            <a:chExt cx="5527569" cy="23060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06039" cy="2306039"/>
            </a:xfrm>
            <a:custGeom>
              <a:avLst/>
              <a:gdLst/>
              <a:ahLst/>
              <a:cxnLst/>
              <a:rect r="r" b="b" t="t" l="l"/>
              <a:pathLst>
                <a:path h="2306039" w="2306039">
                  <a:moveTo>
                    <a:pt x="0" y="0"/>
                  </a:moveTo>
                  <a:lnTo>
                    <a:pt x="2306039" y="0"/>
                  </a:lnTo>
                  <a:lnTo>
                    <a:pt x="2306039" y="2306039"/>
                  </a:lnTo>
                  <a:lnTo>
                    <a:pt x="0" y="2306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306039" y="336696"/>
              <a:ext cx="3221530" cy="1585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6"/>
                </a:lnSpc>
              </a:pPr>
              <a:r>
                <a:rPr lang="en-US" sz="2197">
                  <a:solidFill>
                    <a:srgbClr val="FFFFFF"/>
                  </a:solidFill>
                  <a:latin typeface="Hagrid Ultra-Bold"/>
                  <a:ea typeface="Hagrid Ultra-Bold"/>
                  <a:cs typeface="Hagrid Ultra-Bold"/>
                  <a:sym typeface="Hagrid Ultra-Bold"/>
                </a:rPr>
                <a:t>sarawak Matriculation College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275162" y="3107147"/>
            <a:ext cx="13737675" cy="270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3"/>
              </a:lnSpc>
            </a:pPr>
            <a:r>
              <a:rPr lang="en-US" sz="9202">
                <a:solidFill>
                  <a:srgbClr val="B08DF4"/>
                </a:solidFill>
                <a:latin typeface="Hagrid"/>
                <a:ea typeface="Hagrid"/>
                <a:cs typeface="Hagrid"/>
                <a:sym typeface="Hagrid"/>
              </a:rPr>
              <a:t>DISCORD </a:t>
            </a:r>
          </a:p>
          <a:p>
            <a:pPr algn="ctr">
              <a:lnSpc>
                <a:spcPts val="10583"/>
              </a:lnSpc>
            </a:pPr>
            <a:r>
              <a:rPr lang="en-US" sz="9202">
                <a:solidFill>
                  <a:srgbClr val="B08DF4"/>
                </a:solidFill>
                <a:latin typeface="Hagrid"/>
                <a:ea typeface="Hagrid"/>
                <a:cs typeface="Hagrid"/>
                <a:sym typeface="Hagrid"/>
              </a:rPr>
              <a:t>STEP-BY-STEP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26492" y="661279"/>
            <a:ext cx="11291436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160165" y="8067691"/>
            <a:ext cx="5712621" cy="1997990"/>
            <a:chOff x="0" y="0"/>
            <a:chExt cx="1281676" cy="4482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3657" y="1028700"/>
            <a:ext cx="14100013" cy="7038991"/>
          </a:xfrm>
          <a:custGeom>
            <a:avLst/>
            <a:gdLst/>
            <a:ahLst/>
            <a:cxnLst/>
            <a:rect r="r" b="b" t="t" l="l"/>
            <a:pathLst>
              <a:path h="7038991" w="14100013">
                <a:moveTo>
                  <a:pt x="0" y="0"/>
                </a:moveTo>
                <a:lnTo>
                  <a:pt x="14100012" y="0"/>
                </a:lnTo>
                <a:lnTo>
                  <a:pt x="14100012" y="7038991"/>
                </a:lnTo>
                <a:lnTo>
                  <a:pt x="0" y="7038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2416148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Create a server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5165" y="8515855"/>
            <a:ext cx="5587621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1: Click on </a:t>
            </a:r>
          </a:p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“Add a server”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26492" y="661279"/>
            <a:ext cx="11291436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40261" y="435795"/>
            <a:ext cx="2416148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Create a server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117819" y="1207320"/>
            <a:ext cx="14052361" cy="6982267"/>
          </a:xfrm>
          <a:custGeom>
            <a:avLst/>
            <a:gdLst/>
            <a:ahLst/>
            <a:cxnLst/>
            <a:rect r="r" b="b" t="t" l="l"/>
            <a:pathLst>
              <a:path h="6982267" w="14052361">
                <a:moveTo>
                  <a:pt x="0" y="0"/>
                </a:moveTo>
                <a:lnTo>
                  <a:pt x="14052362" y="0"/>
                </a:lnTo>
                <a:lnTo>
                  <a:pt x="14052362" y="6982267"/>
                </a:lnTo>
                <a:lnTo>
                  <a:pt x="0" y="6982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77972" y="8189587"/>
            <a:ext cx="15332055" cy="1839776"/>
            <a:chOff x="0" y="0"/>
            <a:chExt cx="20442740" cy="245303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0442740" cy="2453034"/>
              <a:chOff x="0" y="0"/>
              <a:chExt cx="3439880" cy="41277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439880" cy="412770"/>
              </a:xfrm>
              <a:custGeom>
                <a:avLst/>
                <a:gdLst/>
                <a:ahLst/>
                <a:cxnLst/>
                <a:rect r="r" b="b" t="t" l="l"/>
                <a:pathLst>
                  <a:path h="412770" w="3439880">
                    <a:moveTo>
                      <a:pt x="1719940" y="0"/>
                    </a:moveTo>
                    <a:cubicBezTo>
                      <a:pt x="770043" y="0"/>
                      <a:pt x="0" y="92402"/>
                      <a:pt x="0" y="206385"/>
                    </a:cubicBezTo>
                    <a:cubicBezTo>
                      <a:pt x="0" y="320368"/>
                      <a:pt x="770043" y="412770"/>
                      <a:pt x="1719940" y="412770"/>
                    </a:cubicBezTo>
                    <a:cubicBezTo>
                      <a:pt x="2669837" y="412770"/>
                      <a:pt x="3439880" y="320368"/>
                      <a:pt x="3439880" y="206385"/>
                    </a:cubicBezTo>
                    <a:cubicBezTo>
                      <a:pt x="3439880" y="92402"/>
                      <a:pt x="2669837" y="0"/>
                      <a:pt x="171994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B08DF4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322489" y="-8928"/>
                <a:ext cx="2794903" cy="383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07890" y="166800"/>
              <a:ext cx="19566680" cy="156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85"/>
                </a:lnSpc>
              </a:pPr>
              <a:r>
                <a:rPr lang="en-US" sz="3418">
                  <a:solidFill>
                    <a:srgbClr val="FFFFFF"/>
                  </a:solidFill>
                  <a:latin typeface="Hagrid"/>
                  <a:ea typeface="Hagrid"/>
                  <a:cs typeface="Hagrid"/>
                  <a:sym typeface="Hagrid"/>
                </a:rPr>
                <a:t>Step 2: </a:t>
              </a:r>
            </a:p>
            <a:p>
              <a:pPr algn="ctr">
                <a:lnSpc>
                  <a:spcPts val="4785"/>
                </a:lnSpc>
              </a:pPr>
              <a:r>
                <a:rPr lang="en-US" sz="3418">
                  <a:solidFill>
                    <a:srgbClr val="FFFFFF"/>
                  </a:solidFill>
                  <a:latin typeface="Hagrid"/>
                  <a:ea typeface="Hagrid"/>
                  <a:cs typeface="Hagrid"/>
                  <a:sym typeface="Hagrid"/>
                </a:rPr>
                <a:t>Choose between  creating your own server or use a template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26492" y="661279"/>
            <a:ext cx="11291436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40261" y="435795"/>
            <a:ext cx="2416148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Create a server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972" y="8189587"/>
            <a:ext cx="15332055" cy="1895650"/>
            <a:chOff x="0" y="0"/>
            <a:chExt cx="20442740" cy="252753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0442740" cy="2453034"/>
              <a:chOff x="0" y="0"/>
              <a:chExt cx="3439880" cy="41277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439880" cy="412770"/>
              </a:xfrm>
              <a:custGeom>
                <a:avLst/>
                <a:gdLst/>
                <a:ahLst/>
                <a:cxnLst/>
                <a:rect r="r" b="b" t="t" l="l"/>
                <a:pathLst>
                  <a:path h="412770" w="3439880">
                    <a:moveTo>
                      <a:pt x="1719940" y="0"/>
                    </a:moveTo>
                    <a:cubicBezTo>
                      <a:pt x="770043" y="0"/>
                      <a:pt x="0" y="92402"/>
                      <a:pt x="0" y="206385"/>
                    </a:cubicBezTo>
                    <a:cubicBezTo>
                      <a:pt x="0" y="320368"/>
                      <a:pt x="770043" y="412770"/>
                      <a:pt x="1719940" y="412770"/>
                    </a:cubicBezTo>
                    <a:cubicBezTo>
                      <a:pt x="2669837" y="412770"/>
                      <a:pt x="3439880" y="320368"/>
                      <a:pt x="3439880" y="206385"/>
                    </a:cubicBezTo>
                    <a:cubicBezTo>
                      <a:pt x="3439880" y="92402"/>
                      <a:pt x="2669837" y="0"/>
                      <a:pt x="171994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B08DF4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322489" y="-8928"/>
                <a:ext cx="2794903" cy="383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07890" y="166800"/>
              <a:ext cx="19566680" cy="2360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85"/>
                </a:lnSpc>
              </a:pPr>
              <a:r>
                <a:rPr lang="en-US" sz="3418">
                  <a:solidFill>
                    <a:srgbClr val="FFFFFF"/>
                  </a:solidFill>
                  <a:latin typeface="Hagrid"/>
                  <a:ea typeface="Hagrid"/>
                  <a:cs typeface="Hagrid"/>
                  <a:sym typeface="Hagrid"/>
                </a:rPr>
                <a:t>Step 3:</a:t>
              </a:r>
              <a:r>
                <a:rPr lang="en-US" sz="3418">
                  <a:solidFill>
                    <a:srgbClr val="FFFFFF"/>
                  </a:solidFill>
                  <a:latin typeface="Hagrid"/>
                  <a:ea typeface="Hagrid"/>
                  <a:cs typeface="Hagrid"/>
                  <a:sym typeface="Hagrid"/>
                </a:rPr>
                <a:t> </a:t>
              </a:r>
            </a:p>
            <a:p>
              <a:pPr algn="ctr">
                <a:lnSpc>
                  <a:spcPts val="4785"/>
                </a:lnSpc>
              </a:pPr>
              <a:r>
                <a:rPr lang="en-US" sz="3418">
                  <a:solidFill>
                    <a:srgbClr val="FFFFFF"/>
                  </a:solidFill>
                  <a:latin typeface="Hagrid"/>
                  <a:ea typeface="Hagrid"/>
                  <a:cs typeface="Hagrid"/>
                  <a:sym typeface="Hagrid"/>
                </a:rPr>
                <a:t>Now you can upload server logo/picture &amp; name your server</a:t>
              </a:r>
            </a:p>
            <a:p>
              <a:pPr algn="ctr">
                <a:lnSpc>
                  <a:spcPts val="478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55166" y="1207320"/>
            <a:ext cx="13977667" cy="6923313"/>
          </a:xfrm>
          <a:custGeom>
            <a:avLst/>
            <a:gdLst/>
            <a:ahLst/>
            <a:cxnLst/>
            <a:rect r="r" b="b" t="t" l="l"/>
            <a:pathLst>
              <a:path h="6923313" w="13977667">
                <a:moveTo>
                  <a:pt x="0" y="0"/>
                </a:moveTo>
                <a:lnTo>
                  <a:pt x="13977668" y="0"/>
                </a:lnTo>
                <a:lnTo>
                  <a:pt x="13977668" y="6923313"/>
                </a:lnTo>
                <a:lnTo>
                  <a:pt x="0" y="6923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26492" y="661279"/>
            <a:ext cx="11291436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6164" y="1207320"/>
            <a:ext cx="14777433" cy="7319447"/>
          </a:xfrm>
          <a:custGeom>
            <a:avLst/>
            <a:gdLst/>
            <a:ahLst/>
            <a:cxnLst/>
            <a:rect r="r" b="b" t="t" l="l"/>
            <a:pathLst>
              <a:path h="7319447" w="14777433">
                <a:moveTo>
                  <a:pt x="0" y="0"/>
                </a:moveTo>
                <a:lnTo>
                  <a:pt x="14777433" y="0"/>
                </a:lnTo>
                <a:lnTo>
                  <a:pt x="14777433" y="7319447"/>
                </a:lnTo>
                <a:lnTo>
                  <a:pt x="0" y="7319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0261" y="435795"/>
            <a:ext cx="2416148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Create a server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502299" y="7989609"/>
            <a:ext cx="4182597" cy="1839776"/>
            <a:chOff x="0" y="0"/>
            <a:chExt cx="5576796" cy="245303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576796" cy="2453034"/>
              <a:chOff x="0" y="0"/>
              <a:chExt cx="938402" cy="41277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38402" cy="412770"/>
              </a:xfrm>
              <a:custGeom>
                <a:avLst/>
                <a:gdLst/>
                <a:ahLst/>
                <a:cxnLst/>
                <a:rect r="r" b="b" t="t" l="l"/>
                <a:pathLst>
                  <a:path h="412770" w="938402">
                    <a:moveTo>
                      <a:pt x="469201" y="0"/>
                    </a:moveTo>
                    <a:cubicBezTo>
                      <a:pt x="210068" y="0"/>
                      <a:pt x="0" y="92402"/>
                      <a:pt x="0" y="206385"/>
                    </a:cubicBezTo>
                    <a:cubicBezTo>
                      <a:pt x="0" y="320368"/>
                      <a:pt x="210068" y="412770"/>
                      <a:pt x="469201" y="412770"/>
                    </a:cubicBezTo>
                    <a:cubicBezTo>
                      <a:pt x="728334" y="412770"/>
                      <a:pt x="938402" y="320368"/>
                      <a:pt x="938402" y="206385"/>
                    </a:cubicBezTo>
                    <a:cubicBezTo>
                      <a:pt x="938402" y="92402"/>
                      <a:pt x="728334" y="0"/>
                      <a:pt x="4692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B08DF4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87975" y="-8928"/>
                <a:ext cx="762452" cy="383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40363" y="408100"/>
              <a:ext cx="4496069" cy="156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85"/>
                </a:lnSpc>
              </a:pPr>
              <a:r>
                <a:rPr lang="en-US" sz="3418">
                  <a:solidFill>
                    <a:srgbClr val="FFFFFF"/>
                  </a:solidFill>
                  <a:latin typeface="Hagrid"/>
                  <a:ea typeface="Hagrid"/>
                  <a:cs typeface="Hagrid"/>
                  <a:sym typeface="Hagrid"/>
                </a:rPr>
                <a:t>Step 4:</a:t>
              </a:r>
              <a:r>
                <a:rPr lang="en-US" sz="3418">
                  <a:solidFill>
                    <a:srgbClr val="FFFFFF"/>
                  </a:solidFill>
                  <a:latin typeface="Hagrid"/>
                  <a:ea typeface="Hagrid"/>
                  <a:cs typeface="Hagrid"/>
                  <a:sym typeface="Hagrid"/>
                </a:rPr>
                <a:t> </a:t>
              </a:r>
            </a:p>
            <a:p>
              <a:pPr algn="ctr">
                <a:lnSpc>
                  <a:spcPts val="4785"/>
                </a:lnSpc>
              </a:pPr>
              <a:r>
                <a:rPr lang="en-US" sz="3418">
                  <a:solidFill>
                    <a:srgbClr val="FFFFFF"/>
                  </a:solidFill>
                  <a:latin typeface="Hagrid"/>
                  <a:ea typeface="Hagrid"/>
                  <a:cs typeface="Hagrid"/>
                  <a:sym typeface="Hagrid"/>
                </a:rPr>
                <a:t>Click Create!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79606"/>
            <a:ext cx="8458073" cy="231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5"/>
              </a:lnSpc>
            </a:pPr>
            <a:r>
              <a:rPr lang="en-US" sz="7587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04. Create Categories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6262826"/>
            <a:ext cx="7983430" cy="0"/>
          </a:xfrm>
          <a:prstGeom prst="line">
            <a:avLst/>
          </a:prstGeom>
          <a:ln cap="flat" w="47625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12385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35437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12494" y="3047129"/>
            <a:ext cx="7773128" cy="7788674"/>
            <a:chOff x="0" y="0"/>
            <a:chExt cx="6350000" cy="636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645021" y="1386238"/>
            <a:ext cx="109979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B08DF4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PART 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015837" y="661279"/>
            <a:ext cx="10802091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160165" y="8067691"/>
            <a:ext cx="5712621" cy="1997990"/>
            <a:chOff x="0" y="0"/>
            <a:chExt cx="1281676" cy="4482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3873" y="1070930"/>
            <a:ext cx="15184605" cy="7521125"/>
          </a:xfrm>
          <a:custGeom>
            <a:avLst/>
            <a:gdLst/>
            <a:ahLst/>
            <a:cxnLst/>
            <a:rect r="r" b="b" t="t" l="l"/>
            <a:pathLst>
              <a:path h="7521125" w="15184605">
                <a:moveTo>
                  <a:pt x="0" y="0"/>
                </a:moveTo>
                <a:lnTo>
                  <a:pt x="15184605" y="0"/>
                </a:lnTo>
                <a:lnTo>
                  <a:pt x="15184605" y="7521125"/>
                </a:lnTo>
                <a:lnTo>
                  <a:pt x="0" y="75211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31755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Create categories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2522" y="8515855"/>
            <a:ext cx="5207906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1: Click on the drop down menu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792315" y="651754"/>
            <a:ext cx="11025613" cy="9525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3706" y="971550"/>
            <a:ext cx="15485465" cy="7718536"/>
          </a:xfrm>
          <a:custGeom>
            <a:avLst/>
            <a:gdLst/>
            <a:ahLst/>
            <a:cxnLst/>
            <a:rect r="r" b="b" t="t" l="l"/>
            <a:pathLst>
              <a:path h="7718536" w="15485465">
                <a:moveTo>
                  <a:pt x="0" y="0"/>
                </a:moveTo>
                <a:lnTo>
                  <a:pt x="15485466" y="0"/>
                </a:lnTo>
                <a:lnTo>
                  <a:pt x="15485466" y="7718536"/>
                </a:lnTo>
                <a:lnTo>
                  <a:pt x="0" y="7718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12522" y="8515855"/>
            <a:ext cx="5207906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2: Click on </a:t>
            </a:r>
          </a:p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“Creat Category”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160165" y="8214669"/>
            <a:ext cx="5712621" cy="1851012"/>
            <a:chOff x="0" y="0"/>
            <a:chExt cx="1281676" cy="4152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1676" cy="415291"/>
            </a:xfrm>
            <a:custGeom>
              <a:avLst/>
              <a:gdLst/>
              <a:ahLst/>
              <a:cxnLst/>
              <a:rect r="r" b="b" t="t" l="l"/>
              <a:pathLst>
                <a:path h="415291" w="1281676">
                  <a:moveTo>
                    <a:pt x="640838" y="0"/>
                  </a:moveTo>
                  <a:cubicBezTo>
                    <a:pt x="286913" y="0"/>
                    <a:pt x="0" y="92966"/>
                    <a:pt x="0" y="207645"/>
                  </a:cubicBezTo>
                  <a:cubicBezTo>
                    <a:pt x="0" y="322325"/>
                    <a:pt x="286913" y="415291"/>
                    <a:pt x="640838" y="415291"/>
                  </a:cubicBezTo>
                  <a:cubicBezTo>
                    <a:pt x="994763" y="415291"/>
                    <a:pt x="1281676" y="322325"/>
                    <a:pt x="1281676" y="207645"/>
                  </a:cubicBezTo>
                  <a:cubicBezTo>
                    <a:pt x="1281676" y="92966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20157" y="-8692"/>
              <a:ext cx="1041362" cy="385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40261" y="435795"/>
            <a:ext cx="31755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Create categories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82303" y="8248666"/>
            <a:ext cx="12990483" cy="1681561"/>
            <a:chOff x="0" y="0"/>
            <a:chExt cx="2914528" cy="3772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4528" cy="377273"/>
            </a:xfrm>
            <a:custGeom>
              <a:avLst/>
              <a:gdLst/>
              <a:ahLst/>
              <a:cxnLst/>
              <a:rect r="r" b="b" t="t" l="l"/>
              <a:pathLst>
                <a:path h="377273" w="2914528">
                  <a:moveTo>
                    <a:pt x="1457264" y="0"/>
                  </a:moveTo>
                  <a:cubicBezTo>
                    <a:pt x="652439" y="0"/>
                    <a:pt x="0" y="84455"/>
                    <a:pt x="0" y="188636"/>
                  </a:cubicBezTo>
                  <a:cubicBezTo>
                    <a:pt x="0" y="292817"/>
                    <a:pt x="652439" y="377273"/>
                    <a:pt x="1457264" y="377273"/>
                  </a:cubicBezTo>
                  <a:cubicBezTo>
                    <a:pt x="2262089" y="377273"/>
                    <a:pt x="2914528" y="292817"/>
                    <a:pt x="2914528" y="188636"/>
                  </a:cubicBezTo>
                  <a:cubicBezTo>
                    <a:pt x="2914528" y="84455"/>
                    <a:pt x="2262089" y="0"/>
                    <a:pt x="14572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273237" y="-12256"/>
              <a:ext cx="2368054" cy="354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12558" y="1207320"/>
            <a:ext cx="14215966" cy="7041346"/>
          </a:xfrm>
          <a:custGeom>
            <a:avLst/>
            <a:gdLst/>
            <a:ahLst/>
            <a:cxnLst/>
            <a:rect r="r" b="b" t="t" l="l"/>
            <a:pathLst>
              <a:path h="7041346" w="14215966">
                <a:moveTo>
                  <a:pt x="0" y="0"/>
                </a:moveTo>
                <a:lnTo>
                  <a:pt x="14215966" y="0"/>
                </a:lnTo>
                <a:lnTo>
                  <a:pt x="14215966" y="7041346"/>
                </a:lnTo>
                <a:lnTo>
                  <a:pt x="0" y="7041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56164" y="8456584"/>
            <a:ext cx="11842762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3:</a:t>
            </a:r>
          </a:p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Name your category and click “Create Category”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792315" y="651754"/>
            <a:ext cx="11025613" cy="9525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840261" y="435795"/>
            <a:ext cx="31755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Create categories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38077" y="8248666"/>
            <a:ext cx="7434709" cy="1681561"/>
            <a:chOff x="0" y="0"/>
            <a:chExt cx="1668042" cy="3772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8042" cy="377273"/>
            </a:xfrm>
            <a:custGeom>
              <a:avLst/>
              <a:gdLst/>
              <a:ahLst/>
              <a:cxnLst/>
              <a:rect r="r" b="b" t="t" l="l"/>
              <a:pathLst>
                <a:path h="377273" w="1668042">
                  <a:moveTo>
                    <a:pt x="834021" y="0"/>
                  </a:moveTo>
                  <a:cubicBezTo>
                    <a:pt x="373404" y="0"/>
                    <a:pt x="0" y="84455"/>
                    <a:pt x="0" y="188636"/>
                  </a:cubicBezTo>
                  <a:cubicBezTo>
                    <a:pt x="0" y="292817"/>
                    <a:pt x="373404" y="377273"/>
                    <a:pt x="834021" y="377273"/>
                  </a:cubicBezTo>
                  <a:cubicBezTo>
                    <a:pt x="1294638" y="377273"/>
                    <a:pt x="1668042" y="292817"/>
                    <a:pt x="1668042" y="188636"/>
                  </a:cubicBezTo>
                  <a:cubicBezTo>
                    <a:pt x="1668042" y="84455"/>
                    <a:pt x="1294638" y="0"/>
                    <a:pt x="8340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56379" y="-12256"/>
              <a:ext cx="1355284" cy="354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1794" y="971550"/>
            <a:ext cx="15146134" cy="7561234"/>
          </a:xfrm>
          <a:custGeom>
            <a:avLst/>
            <a:gdLst/>
            <a:ahLst/>
            <a:cxnLst/>
            <a:rect r="r" b="b" t="t" l="l"/>
            <a:pathLst>
              <a:path h="7561234" w="15146134">
                <a:moveTo>
                  <a:pt x="0" y="0"/>
                </a:moveTo>
                <a:lnTo>
                  <a:pt x="15146134" y="0"/>
                </a:lnTo>
                <a:lnTo>
                  <a:pt x="15146134" y="7561234"/>
                </a:lnTo>
                <a:lnTo>
                  <a:pt x="0" y="7561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66509" y="8456584"/>
            <a:ext cx="6777846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4:</a:t>
            </a:r>
          </a:p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Category has been created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792315" y="651754"/>
            <a:ext cx="11025613" cy="9525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840261" y="435795"/>
            <a:ext cx="31755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Create categories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79606"/>
            <a:ext cx="8458073" cy="231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5"/>
              </a:lnSpc>
            </a:pPr>
            <a:r>
              <a:rPr lang="en-US" sz="7587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05. Create Voice/Text Channel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6262826"/>
            <a:ext cx="7983430" cy="0"/>
          </a:xfrm>
          <a:prstGeom prst="line">
            <a:avLst/>
          </a:prstGeom>
          <a:ln cap="flat" w="47625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12385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35437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30137" y="2952201"/>
            <a:ext cx="7773128" cy="7788674"/>
            <a:chOff x="0" y="0"/>
            <a:chExt cx="6350000" cy="636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4"/>
              <a:stretch>
                <a:fillRect l="-5914" t="0" r="-4417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645021" y="1386238"/>
            <a:ext cx="109979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B08DF4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PART 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69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2" y="0"/>
                </a:lnTo>
                <a:lnTo>
                  <a:pt x="18268062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161611"/>
            <a:ext cx="6742685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028700" y="3927277"/>
            <a:ext cx="6742685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4708811"/>
            <a:ext cx="6742685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5496297"/>
            <a:ext cx="6742685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6293700"/>
            <a:ext cx="6742685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700" y="7059366"/>
            <a:ext cx="6742685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28700" y="7828999"/>
            <a:ext cx="6742685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19926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935437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486172" y="2817033"/>
            <a:ext cx="7773128" cy="7788674"/>
            <a:chOff x="0" y="0"/>
            <a:chExt cx="6350000" cy="6362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6"/>
              <a:stretch>
                <a:fillRect l="-75736" t="0" r="-2426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645021" y="1386238"/>
            <a:ext cx="109979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B08DF4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TABLE OF 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538763"/>
            <a:ext cx="4717809" cy="45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8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01. Registration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320298"/>
            <a:ext cx="5502826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8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02. Joining a Discord Server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119685"/>
            <a:ext cx="6200620" cy="45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8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03. Creating a Discord Server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889318"/>
            <a:ext cx="579357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04. Creating Categories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670853"/>
            <a:ext cx="6965875" cy="45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05. Creating Voice/Text Channels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444453"/>
            <a:ext cx="5793574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8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06. Setting Roles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218054"/>
            <a:ext cx="4717809" cy="45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8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07. Roles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7987687"/>
            <a:ext cx="471780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8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08. Bots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882303" y="649138"/>
            <a:ext cx="10935624" cy="12142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40820" y="8248666"/>
            <a:ext cx="12431966" cy="1681561"/>
            <a:chOff x="0" y="0"/>
            <a:chExt cx="2789220" cy="3772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9220" cy="377273"/>
            </a:xfrm>
            <a:custGeom>
              <a:avLst/>
              <a:gdLst/>
              <a:ahLst/>
              <a:cxnLst/>
              <a:rect r="r" b="b" t="t" l="l"/>
              <a:pathLst>
                <a:path h="377273" w="2789220">
                  <a:moveTo>
                    <a:pt x="1394610" y="0"/>
                  </a:moveTo>
                  <a:cubicBezTo>
                    <a:pt x="624388" y="0"/>
                    <a:pt x="0" y="84455"/>
                    <a:pt x="0" y="188636"/>
                  </a:cubicBezTo>
                  <a:cubicBezTo>
                    <a:pt x="0" y="292817"/>
                    <a:pt x="624388" y="377273"/>
                    <a:pt x="1394610" y="377273"/>
                  </a:cubicBezTo>
                  <a:cubicBezTo>
                    <a:pt x="2164832" y="377273"/>
                    <a:pt x="2789220" y="292817"/>
                    <a:pt x="2789220" y="188636"/>
                  </a:cubicBezTo>
                  <a:cubicBezTo>
                    <a:pt x="2789220" y="84455"/>
                    <a:pt x="2164832" y="0"/>
                    <a:pt x="13946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61489" y="-12256"/>
              <a:ext cx="2266241" cy="354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88641" y="971550"/>
            <a:ext cx="14832338" cy="7277116"/>
          </a:xfrm>
          <a:custGeom>
            <a:avLst/>
            <a:gdLst/>
            <a:ahLst/>
            <a:cxnLst/>
            <a:rect r="r" b="b" t="t" l="l"/>
            <a:pathLst>
              <a:path h="7277116" w="14832338">
                <a:moveTo>
                  <a:pt x="0" y="0"/>
                </a:moveTo>
                <a:lnTo>
                  <a:pt x="14832338" y="0"/>
                </a:lnTo>
                <a:lnTo>
                  <a:pt x="14832338" y="7277116"/>
                </a:lnTo>
                <a:lnTo>
                  <a:pt x="0" y="72771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3042043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Text/Voice Channel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0008" y="8456584"/>
            <a:ext cx="11333590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1:</a:t>
            </a:r>
          </a:p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Click on “+” button next to your chosen category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82303" y="7615808"/>
            <a:ext cx="12990483" cy="2314419"/>
            <a:chOff x="0" y="0"/>
            <a:chExt cx="2914528" cy="5192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4528" cy="519260"/>
            </a:xfrm>
            <a:custGeom>
              <a:avLst/>
              <a:gdLst/>
              <a:ahLst/>
              <a:cxnLst/>
              <a:rect r="r" b="b" t="t" l="l"/>
              <a:pathLst>
                <a:path h="519260" w="2914528">
                  <a:moveTo>
                    <a:pt x="1457264" y="0"/>
                  </a:moveTo>
                  <a:cubicBezTo>
                    <a:pt x="652439" y="0"/>
                    <a:pt x="0" y="116240"/>
                    <a:pt x="0" y="259630"/>
                  </a:cubicBezTo>
                  <a:cubicBezTo>
                    <a:pt x="0" y="403020"/>
                    <a:pt x="652439" y="519260"/>
                    <a:pt x="1457264" y="519260"/>
                  </a:cubicBezTo>
                  <a:cubicBezTo>
                    <a:pt x="2262089" y="519260"/>
                    <a:pt x="2914528" y="403020"/>
                    <a:pt x="2914528" y="259630"/>
                  </a:cubicBezTo>
                  <a:cubicBezTo>
                    <a:pt x="2914528" y="116240"/>
                    <a:pt x="2262089" y="0"/>
                    <a:pt x="14572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273237" y="1056"/>
              <a:ext cx="2368054" cy="46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7681" y="1153566"/>
            <a:ext cx="13544425" cy="6729886"/>
          </a:xfrm>
          <a:custGeom>
            <a:avLst/>
            <a:gdLst/>
            <a:ahLst/>
            <a:cxnLst/>
            <a:rect r="r" b="b" t="t" l="l"/>
            <a:pathLst>
              <a:path h="6729886" w="13544425">
                <a:moveTo>
                  <a:pt x="0" y="0"/>
                </a:moveTo>
                <a:lnTo>
                  <a:pt x="13544425" y="0"/>
                </a:lnTo>
                <a:lnTo>
                  <a:pt x="13544425" y="6729886"/>
                </a:lnTo>
                <a:lnTo>
                  <a:pt x="0" y="67298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56164" y="7807252"/>
            <a:ext cx="11842762" cy="178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2:</a:t>
            </a:r>
          </a:p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Choose between text channel or voice channel and then name your text/voice channel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882303" y="649138"/>
            <a:ext cx="10935624" cy="12142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840261" y="435795"/>
            <a:ext cx="3042043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Text/Voice Channel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82303" y="8248666"/>
            <a:ext cx="12990483" cy="1681561"/>
            <a:chOff x="0" y="0"/>
            <a:chExt cx="2914528" cy="3772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4528" cy="377273"/>
            </a:xfrm>
            <a:custGeom>
              <a:avLst/>
              <a:gdLst/>
              <a:ahLst/>
              <a:cxnLst/>
              <a:rect r="r" b="b" t="t" l="l"/>
              <a:pathLst>
                <a:path h="377273" w="2914528">
                  <a:moveTo>
                    <a:pt x="1457264" y="0"/>
                  </a:moveTo>
                  <a:cubicBezTo>
                    <a:pt x="652439" y="0"/>
                    <a:pt x="0" y="84455"/>
                    <a:pt x="0" y="188636"/>
                  </a:cubicBezTo>
                  <a:cubicBezTo>
                    <a:pt x="0" y="292817"/>
                    <a:pt x="652439" y="377273"/>
                    <a:pt x="1457264" y="377273"/>
                  </a:cubicBezTo>
                  <a:cubicBezTo>
                    <a:pt x="2262089" y="377273"/>
                    <a:pt x="2914528" y="292817"/>
                    <a:pt x="2914528" y="188636"/>
                  </a:cubicBezTo>
                  <a:cubicBezTo>
                    <a:pt x="2914528" y="84455"/>
                    <a:pt x="2262089" y="0"/>
                    <a:pt x="14572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273237" y="-12256"/>
              <a:ext cx="2368054" cy="354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1585" y="814856"/>
            <a:ext cx="14844426" cy="7433810"/>
          </a:xfrm>
          <a:custGeom>
            <a:avLst/>
            <a:gdLst/>
            <a:ahLst/>
            <a:cxnLst/>
            <a:rect r="r" b="b" t="t" l="l"/>
            <a:pathLst>
              <a:path h="7433810" w="14844426">
                <a:moveTo>
                  <a:pt x="0" y="0"/>
                </a:moveTo>
                <a:lnTo>
                  <a:pt x="14844426" y="0"/>
                </a:lnTo>
                <a:lnTo>
                  <a:pt x="14844426" y="7433810"/>
                </a:lnTo>
                <a:lnTo>
                  <a:pt x="0" y="7433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56164" y="8456584"/>
            <a:ext cx="11842762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3: Created channel will appear under the category.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882303" y="649138"/>
            <a:ext cx="10935624" cy="12142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840261" y="435795"/>
            <a:ext cx="3042043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Text/Voice Channel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2500" y="3979606"/>
            <a:ext cx="8901437" cy="231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5"/>
              </a:lnSpc>
            </a:pPr>
            <a:r>
              <a:rPr lang="en-US" sz="7587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06. Create Roles &amp; Managing them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6262826"/>
            <a:ext cx="7983430" cy="0"/>
          </a:xfrm>
          <a:prstGeom prst="line">
            <a:avLst/>
          </a:prstGeom>
          <a:ln cap="flat" w="47625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12385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35437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30137" y="2952201"/>
            <a:ext cx="7773128" cy="7788674"/>
            <a:chOff x="0" y="0"/>
            <a:chExt cx="6350000" cy="636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645021" y="1386238"/>
            <a:ext cx="109979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B08DF4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PART 6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60165" y="8067691"/>
            <a:ext cx="5712621" cy="1997990"/>
            <a:chOff x="0" y="0"/>
            <a:chExt cx="1281676" cy="4482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70930"/>
            <a:ext cx="14919778" cy="7389953"/>
          </a:xfrm>
          <a:custGeom>
            <a:avLst/>
            <a:gdLst/>
            <a:ahLst/>
            <a:cxnLst/>
            <a:rect r="r" b="b" t="t" l="l"/>
            <a:pathLst>
              <a:path h="7389953" w="14919778">
                <a:moveTo>
                  <a:pt x="0" y="0"/>
                </a:moveTo>
                <a:lnTo>
                  <a:pt x="14919778" y="0"/>
                </a:lnTo>
                <a:lnTo>
                  <a:pt x="14919778" y="7389953"/>
                </a:lnTo>
                <a:lnTo>
                  <a:pt x="0" y="73899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12522" y="8515855"/>
            <a:ext cx="5207906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1: Click on the drop down menu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160165" y="8067691"/>
            <a:ext cx="5712621" cy="1997990"/>
            <a:chOff x="0" y="0"/>
            <a:chExt cx="1281676" cy="4482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971550"/>
            <a:ext cx="14851755" cy="7402672"/>
          </a:xfrm>
          <a:custGeom>
            <a:avLst/>
            <a:gdLst/>
            <a:ahLst/>
            <a:cxnLst/>
            <a:rect r="r" b="b" t="t" l="l"/>
            <a:pathLst>
              <a:path h="7402672" w="14851755">
                <a:moveTo>
                  <a:pt x="0" y="0"/>
                </a:moveTo>
                <a:lnTo>
                  <a:pt x="14851755" y="0"/>
                </a:lnTo>
                <a:lnTo>
                  <a:pt x="14851755" y="7402672"/>
                </a:lnTo>
                <a:lnTo>
                  <a:pt x="0" y="74026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2522" y="8515855"/>
            <a:ext cx="5207906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2: Choose</a:t>
            </a:r>
          </a:p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“Server Settings”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87979" y="8333267"/>
            <a:ext cx="12484807" cy="1493396"/>
            <a:chOff x="0" y="0"/>
            <a:chExt cx="2801075" cy="3350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01075" cy="335056"/>
            </a:xfrm>
            <a:custGeom>
              <a:avLst/>
              <a:gdLst/>
              <a:ahLst/>
              <a:cxnLst/>
              <a:rect r="r" b="b" t="t" l="l"/>
              <a:pathLst>
                <a:path h="335056" w="2801075">
                  <a:moveTo>
                    <a:pt x="1400538" y="0"/>
                  </a:moveTo>
                  <a:cubicBezTo>
                    <a:pt x="627042" y="0"/>
                    <a:pt x="0" y="75005"/>
                    <a:pt x="0" y="167528"/>
                  </a:cubicBezTo>
                  <a:cubicBezTo>
                    <a:pt x="0" y="260051"/>
                    <a:pt x="627042" y="335056"/>
                    <a:pt x="1400538" y="335056"/>
                  </a:cubicBezTo>
                  <a:cubicBezTo>
                    <a:pt x="2174033" y="335056"/>
                    <a:pt x="2801075" y="260051"/>
                    <a:pt x="2801075" y="167528"/>
                  </a:cubicBezTo>
                  <a:cubicBezTo>
                    <a:pt x="2801075" y="75005"/>
                    <a:pt x="2174033" y="0"/>
                    <a:pt x="14005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62601" y="-16213"/>
              <a:ext cx="2275874" cy="319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814856"/>
            <a:ext cx="15290544" cy="7597489"/>
          </a:xfrm>
          <a:custGeom>
            <a:avLst/>
            <a:gdLst/>
            <a:ahLst/>
            <a:cxnLst/>
            <a:rect r="r" b="b" t="t" l="l"/>
            <a:pathLst>
              <a:path h="7597489" w="15290544">
                <a:moveTo>
                  <a:pt x="0" y="0"/>
                </a:moveTo>
                <a:lnTo>
                  <a:pt x="15290544" y="0"/>
                </a:lnTo>
                <a:lnTo>
                  <a:pt x="15290544" y="7597489"/>
                </a:lnTo>
                <a:lnTo>
                  <a:pt x="0" y="7597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9501" y="8733861"/>
            <a:ext cx="11381763" cy="5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3: Choose Roles then click on “Create Roles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87979" y="8333267"/>
            <a:ext cx="12484807" cy="1493396"/>
            <a:chOff x="0" y="0"/>
            <a:chExt cx="2801075" cy="3350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01075" cy="335056"/>
            </a:xfrm>
            <a:custGeom>
              <a:avLst/>
              <a:gdLst/>
              <a:ahLst/>
              <a:cxnLst/>
              <a:rect r="r" b="b" t="t" l="l"/>
              <a:pathLst>
                <a:path h="335056" w="2801075">
                  <a:moveTo>
                    <a:pt x="1400538" y="0"/>
                  </a:moveTo>
                  <a:cubicBezTo>
                    <a:pt x="627042" y="0"/>
                    <a:pt x="0" y="75005"/>
                    <a:pt x="0" y="167528"/>
                  </a:cubicBezTo>
                  <a:cubicBezTo>
                    <a:pt x="0" y="260051"/>
                    <a:pt x="627042" y="335056"/>
                    <a:pt x="1400538" y="335056"/>
                  </a:cubicBezTo>
                  <a:cubicBezTo>
                    <a:pt x="2174033" y="335056"/>
                    <a:pt x="2801075" y="260051"/>
                    <a:pt x="2801075" y="167528"/>
                  </a:cubicBezTo>
                  <a:cubicBezTo>
                    <a:pt x="2801075" y="75005"/>
                    <a:pt x="2174033" y="0"/>
                    <a:pt x="14005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62601" y="-16213"/>
              <a:ext cx="2275874" cy="319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8496" y="814856"/>
            <a:ext cx="15117776" cy="7547077"/>
          </a:xfrm>
          <a:custGeom>
            <a:avLst/>
            <a:gdLst/>
            <a:ahLst/>
            <a:cxnLst/>
            <a:rect r="r" b="b" t="t" l="l"/>
            <a:pathLst>
              <a:path h="7547077" w="15117776">
                <a:moveTo>
                  <a:pt x="0" y="0"/>
                </a:moveTo>
                <a:lnTo>
                  <a:pt x="15117775" y="0"/>
                </a:lnTo>
                <a:lnTo>
                  <a:pt x="15117775" y="7547077"/>
                </a:lnTo>
                <a:lnTo>
                  <a:pt x="0" y="75470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9501" y="8733861"/>
            <a:ext cx="11381763" cy="5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4: Name the role and click “save changes”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87979" y="8137120"/>
            <a:ext cx="12484807" cy="1785529"/>
            <a:chOff x="0" y="0"/>
            <a:chExt cx="2801075" cy="4005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01075" cy="400599"/>
            </a:xfrm>
            <a:custGeom>
              <a:avLst/>
              <a:gdLst/>
              <a:ahLst/>
              <a:cxnLst/>
              <a:rect r="r" b="b" t="t" l="l"/>
              <a:pathLst>
                <a:path h="400599" w="2801075">
                  <a:moveTo>
                    <a:pt x="1400538" y="0"/>
                  </a:moveTo>
                  <a:cubicBezTo>
                    <a:pt x="627042" y="0"/>
                    <a:pt x="0" y="89677"/>
                    <a:pt x="0" y="200300"/>
                  </a:cubicBezTo>
                  <a:cubicBezTo>
                    <a:pt x="0" y="310922"/>
                    <a:pt x="627042" y="400599"/>
                    <a:pt x="1400538" y="400599"/>
                  </a:cubicBezTo>
                  <a:cubicBezTo>
                    <a:pt x="2174033" y="400599"/>
                    <a:pt x="2801075" y="310922"/>
                    <a:pt x="2801075" y="200300"/>
                  </a:cubicBezTo>
                  <a:cubicBezTo>
                    <a:pt x="2801075" y="89677"/>
                    <a:pt x="2174033" y="0"/>
                    <a:pt x="14005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62601" y="-10069"/>
              <a:ext cx="2275874" cy="373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8496" y="649138"/>
            <a:ext cx="15022933" cy="7429310"/>
          </a:xfrm>
          <a:custGeom>
            <a:avLst/>
            <a:gdLst/>
            <a:ahLst/>
            <a:cxnLst/>
            <a:rect r="r" b="b" t="t" l="l"/>
            <a:pathLst>
              <a:path h="7429310" w="15022933">
                <a:moveTo>
                  <a:pt x="0" y="0"/>
                </a:moveTo>
                <a:lnTo>
                  <a:pt x="15022933" y="0"/>
                </a:lnTo>
                <a:lnTo>
                  <a:pt x="15022933" y="7429310"/>
                </a:lnTo>
                <a:lnTo>
                  <a:pt x="0" y="7429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9501" y="8543089"/>
            <a:ext cx="11381763" cy="11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5: Default permissions can be set by clicking “Permissions”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2500" y="3979606"/>
            <a:ext cx="8901437" cy="231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5"/>
              </a:lnSpc>
            </a:pPr>
            <a:r>
              <a:rPr lang="en-US" sz="7587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07. Role management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6262826"/>
            <a:ext cx="7983430" cy="0"/>
          </a:xfrm>
          <a:prstGeom prst="line">
            <a:avLst/>
          </a:prstGeom>
          <a:ln cap="flat" w="47625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12385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35437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30137" y="2952201"/>
            <a:ext cx="7773128" cy="7788674"/>
            <a:chOff x="0" y="0"/>
            <a:chExt cx="6350000" cy="6362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645021" y="1386238"/>
            <a:ext cx="109979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B08DF4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PART 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6262826"/>
            <a:ext cx="7983430" cy="0"/>
          </a:xfrm>
          <a:prstGeom prst="line">
            <a:avLst/>
          </a:prstGeom>
          <a:ln cap="flat" w="47625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12385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935437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012494" y="3047129"/>
            <a:ext cx="7773128" cy="7788674"/>
            <a:chOff x="0" y="0"/>
            <a:chExt cx="6350000" cy="6362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4"/>
              <a:stretch>
                <a:fillRect l="-20422" t="0" r="-2042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645021" y="1386238"/>
            <a:ext cx="109979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B08DF4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PART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77336"/>
            <a:ext cx="7983430" cy="116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5"/>
              </a:lnSpc>
            </a:pPr>
            <a:r>
              <a:rPr lang="en-US" sz="7587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01. Registration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57761" y="8465033"/>
            <a:ext cx="11015025" cy="1429585"/>
            <a:chOff x="0" y="0"/>
            <a:chExt cx="2471317" cy="320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1317" cy="320740"/>
            </a:xfrm>
            <a:custGeom>
              <a:avLst/>
              <a:gdLst/>
              <a:ahLst/>
              <a:cxnLst/>
              <a:rect r="r" b="b" t="t" l="l"/>
              <a:pathLst>
                <a:path h="320740" w="2471317">
                  <a:moveTo>
                    <a:pt x="1235658" y="0"/>
                  </a:moveTo>
                  <a:cubicBezTo>
                    <a:pt x="553223" y="0"/>
                    <a:pt x="0" y="71800"/>
                    <a:pt x="0" y="160370"/>
                  </a:cubicBezTo>
                  <a:cubicBezTo>
                    <a:pt x="0" y="248940"/>
                    <a:pt x="553223" y="320740"/>
                    <a:pt x="1235658" y="320740"/>
                  </a:cubicBezTo>
                  <a:cubicBezTo>
                    <a:pt x="1918094" y="320740"/>
                    <a:pt x="2471317" y="248940"/>
                    <a:pt x="2471317" y="160370"/>
                  </a:cubicBezTo>
                  <a:cubicBezTo>
                    <a:pt x="2471317" y="71800"/>
                    <a:pt x="1918094" y="0"/>
                    <a:pt x="12356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31686" y="-17556"/>
              <a:ext cx="2007945" cy="308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649138"/>
            <a:ext cx="15628314" cy="7704271"/>
          </a:xfrm>
          <a:custGeom>
            <a:avLst/>
            <a:gdLst/>
            <a:ahLst/>
            <a:cxnLst/>
            <a:rect r="r" b="b" t="t" l="l"/>
            <a:pathLst>
              <a:path h="7704271" w="15628314">
                <a:moveTo>
                  <a:pt x="0" y="0"/>
                </a:moveTo>
                <a:lnTo>
                  <a:pt x="15628314" y="0"/>
                </a:lnTo>
                <a:lnTo>
                  <a:pt x="15628314" y="7704270"/>
                </a:lnTo>
                <a:lnTo>
                  <a:pt x="0" y="77042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4354" y="8847001"/>
            <a:ext cx="10041838" cy="5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1: Right click on the chosen category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8714742"/>
            <a:ext cx="8732537" cy="1087116"/>
            <a:chOff x="0" y="0"/>
            <a:chExt cx="1959221" cy="2439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9221" cy="243904"/>
            </a:xfrm>
            <a:custGeom>
              <a:avLst/>
              <a:gdLst/>
              <a:ahLst/>
              <a:cxnLst/>
              <a:rect r="r" b="b" t="t" l="l"/>
              <a:pathLst>
                <a:path h="243904" w="1959221">
                  <a:moveTo>
                    <a:pt x="979610" y="0"/>
                  </a:moveTo>
                  <a:cubicBezTo>
                    <a:pt x="438587" y="0"/>
                    <a:pt x="0" y="54600"/>
                    <a:pt x="0" y="121952"/>
                  </a:cubicBezTo>
                  <a:cubicBezTo>
                    <a:pt x="0" y="189304"/>
                    <a:pt x="438587" y="243904"/>
                    <a:pt x="979610" y="243904"/>
                  </a:cubicBezTo>
                  <a:cubicBezTo>
                    <a:pt x="1520634" y="243904"/>
                    <a:pt x="1959221" y="189304"/>
                    <a:pt x="1959221" y="121952"/>
                  </a:cubicBezTo>
                  <a:cubicBezTo>
                    <a:pt x="1959221" y="54600"/>
                    <a:pt x="1520634" y="0"/>
                    <a:pt x="9796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83677" y="-24759"/>
              <a:ext cx="1591867" cy="245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971550"/>
            <a:ext cx="15187838" cy="7510861"/>
          </a:xfrm>
          <a:custGeom>
            <a:avLst/>
            <a:gdLst/>
            <a:ahLst/>
            <a:cxnLst/>
            <a:rect r="r" b="b" t="t" l="l"/>
            <a:pathLst>
              <a:path h="7510861" w="15187838">
                <a:moveTo>
                  <a:pt x="0" y="0"/>
                </a:moveTo>
                <a:lnTo>
                  <a:pt x="15187838" y="0"/>
                </a:lnTo>
                <a:lnTo>
                  <a:pt x="15187838" y="7510861"/>
                </a:lnTo>
                <a:lnTo>
                  <a:pt x="0" y="75108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50122" y="8925475"/>
            <a:ext cx="8520293" cy="5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2: Head to “Edit Category”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161708" y="8922858"/>
            <a:ext cx="13796440" cy="1079326"/>
            <a:chOff x="0" y="0"/>
            <a:chExt cx="3095352" cy="2421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5352" cy="242156"/>
            </a:xfrm>
            <a:custGeom>
              <a:avLst/>
              <a:gdLst/>
              <a:ahLst/>
              <a:cxnLst/>
              <a:rect r="r" b="b" t="t" l="l"/>
              <a:pathLst>
                <a:path h="242156" w="3095352">
                  <a:moveTo>
                    <a:pt x="1547676" y="0"/>
                  </a:moveTo>
                  <a:cubicBezTo>
                    <a:pt x="692918" y="0"/>
                    <a:pt x="0" y="54209"/>
                    <a:pt x="0" y="121078"/>
                  </a:cubicBezTo>
                  <a:cubicBezTo>
                    <a:pt x="0" y="187948"/>
                    <a:pt x="692918" y="242156"/>
                    <a:pt x="1547676" y="242156"/>
                  </a:cubicBezTo>
                  <a:cubicBezTo>
                    <a:pt x="2402433" y="242156"/>
                    <a:pt x="3095352" y="187948"/>
                    <a:pt x="3095352" y="121078"/>
                  </a:cubicBezTo>
                  <a:cubicBezTo>
                    <a:pt x="3095352" y="54209"/>
                    <a:pt x="2402433" y="0"/>
                    <a:pt x="1547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90189" y="-24923"/>
              <a:ext cx="2514973" cy="244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1586" y="814856"/>
            <a:ext cx="15739869" cy="7857637"/>
          </a:xfrm>
          <a:custGeom>
            <a:avLst/>
            <a:gdLst/>
            <a:ahLst/>
            <a:cxnLst/>
            <a:rect r="r" b="b" t="t" l="l"/>
            <a:pathLst>
              <a:path h="7857637" w="15739869">
                <a:moveTo>
                  <a:pt x="0" y="0"/>
                </a:moveTo>
                <a:lnTo>
                  <a:pt x="15739868" y="0"/>
                </a:lnTo>
                <a:lnTo>
                  <a:pt x="15739868" y="7857637"/>
                </a:lnTo>
                <a:lnTo>
                  <a:pt x="0" y="7857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7305" y="9129696"/>
            <a:ext cx="12945247" cy="5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3: Click on permissions then set private to tick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01594" y="8465033"/>
            <a:ext cx="12371192" cy="1429585"/>
            <a:chOff x="0" y="0"/>
            <a:chExt cx="2775585" cy="320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75585" cy="320740"/>
            </a:xfrm>
            <a:custGeom>
              <a:avLst/>
              <a:gdLst/>
              <a:ahLst/>
              <a:cxnLst/>
              <a:rect r="r" b="b" t="t" l="l"/>
              <a:pathLst>
                <a:path h="320740" w="2775585">
                  <a:moveTo>
                    <a:pt x="1387792" y="0"/>
                  </a:moveTo>
                  <a:cubicBezTo>
                    <a:pt x="621336" y="0"/>
                    <a:pt x="0" y="71800"/>
                    <a:pt x="0" y="160370"/>
                  </a:cubicBezTo>
                  <a:cubicBezTo>
                    <a:pt x="0" y="248940"/>
                    <a:pt x="621336" y="320740"/>
                    <a:pt x="1387792" y="320740"/>
                  </a:cubicBezTo>
                  <a:cubicBezTo>
                    <a:pt x="2154249" y="320740"/>
                    <a:pt x="2775585" y="248940"/>
                    <a:pt x="2775585" y="160370"/>
                  </a:cubicBezTo>
                  <a:cubicBezTo>
                    <a:pt x="2775585" y="71800"/>
                    <a:pt x="2154249" y="0"/>
                    <a:pt x="1387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60211" y="-17556"/>
              <a:ext cx="2255163" cy="308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0870" y="1028700"/>
            <a:ext cx="9251652" cy="5574546"/>
          </a:xfrm>
          <a:custGeom>
            <a:avLst/>
            <a:gdLst/>
            <a:ahLst/>
            <a:cxnLst/>
            <a:rect r="r" b="b" t="t" l="l"/>
            <a:pathLst>
              <a:path h="5574546" w="9251652">
                <a:moveTo>
                  <a:pt x="0" y="0"/>
                </a:moveTo>
                <a:lnTo>
                  <a:pt x="9251652" y="0"/>
                </a:lnTo>
                <a:lnTo>
                  <a:pt x="9251652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14983" y="1780646"/>
            <a:ext cx="7149086" cy="6371361"/>
          </a:xfrm>
          <a:custGeom>
            <a:avLst/>
            <a:gdLst/>
            <a:ahLst/>
            <a:cxnLst/>
            <a:rect r="r" b="b" t="t" l="l"/>
            <a:pathLst>
              <a:path h="6371361" w="7149086">
                <a:moveTo>
                  <a:pt x="0" y="0"/>
                </a:moveTo>
                <a:lnTo>
                  <a:pt x="7149086" y="0"/>
                </a:lnTo>
                <a:lnTo>
                  <a:pt x="7149086" y="6371361"/>
                </a:lnTo>
                <a:lnTo>
                  <a:pt x="0" y="63713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48097" y="8847001"/>
            <a:ext cx="11278186" cy="5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4: Choose roles to set their permissions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07679" y="8465033"/>
            <a:ext cx="17565107" cy="1429585"/>
            <a:chOff x="0" y="0"/>
            <a:chExt cx="3940885" cy="320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40885" cy="320740"/>
            </a:xfrm>
            <a:custGeom>
              <a:avLst/>
              <a:gdLst/>
              <a:ahLst/>
              <a:cxnLst/>
              <a:rect r="r" b="b" t="t" l="l"/>
              <a:pathLst>
                <a:path h="320740" w="3940885">
                  <a:moveTo>
                    <a:pt x="1970442" y="0"/>
                  </a:moveTo>
                  <a:cubicBezTo>
                    <a:pt x="882197" y="0"/>
                    <a:pt x="0" y="71800"/>
                    <a:pt x="0" y="160370"/>
                  </a:cubicBezTo>
                  <a:cubicBezTo>
                    <a:pt x="0" y="248940"/>
                    <a:pt x="882197" y="320740"/>
                    <a:pt x="1970442" y="320740"/>
                  </a:cubicBezTo>
                  <a:cubicBezTo>
                    <a:pt x="3058688" y="320740"/>
                    <a:pt x="3940885" y="248940"/>
                    <a:pt x="3940885" y="160370"/>
                  </a:cubicBezTo>
                  <a:cubicBezTo>
                    <a:pt x="3940885" y="71800"/>
                    <a:pt x="3058688" y="0"/>
                    <a:pt x="1970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369458" y="-17556"/>
              <a:ext cx="3201969" cy="308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204108" y="661279"/>
            <a:ext cx="12613820" cy="7635018"/>
          </a:xfrm>
          <a:custGeom>
            <a:avLst/>
            <a:gdLst/>
            <a:ahLst/>
            <a:cxnLst/>
            <a:rect r="r" b="b" t="t" l="l"/>
            <a:pathLst>
              <a:path h="7635018" w="12613820">
                <a:moveTo>
                  <a:pt x="0" y="0"/>
                </a:moveTo>
                <a:lnTo>
                  <a:pt x="12613820" y="0"/>
                </a:lnTo>
                <a:lnTo>
                  <a:pt x="12613820" y="7635019"/>
                </a:lnTo>
                <a:lnTo>
                  <a:pt x="0" y="7635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3626" y="8871002"/>
            <a:ext cx="16013214" cy="5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5: Click on the drop down menu next to “Advanced permissions”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1447" y="8556545"/>
            <a:ext cx="17565107" cy="1403511"/>
            <a:chOff x="0" y="0"/>
            <a:chExt cx="3940885" cy="314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40885" cy="314890"/>
            </a:xfrm>
            <a:custGeom>
              <a:avLst/>
              <a:gdLst/>
              <a:ahLst/>
              <a:cxnLst/>
              <a:rect r="r" b="b" t="t" l="l"/>
              <a:pathLst>
                <a:path h="314890" w="3940885">
                  <a:moveTo>
                    <a:pt x="1970442" y="0"/>
                  </a:moveTo>
                  <a:cubicBezTo>
                    <a:pt x="882197" y="0"/>
                    <a:pt x="0" y="70490"/>
                    <a:pt x="0" y="157445"/>
                  </a:cubicBezTo>
                  <a:cubicBezTo>
                    <a:pt x="0" y="244399"/>
                    <a:pt x="882197" y="314890"/>
                    <a:pt x="1970442" y="314890"/>
                  </a:cubicBezTo>
                  <a:cubicBezTo>
                    <a:pt x="3058688" y="314890"/>
                    <a:pt x="3940885" y="244399"/>
                    <a:pt x="3940885" y="157445"/>
                  </a:cubicBezTo>
                  <a:cubicBezTo>
                    <a:pt x="3940885" y="70490"/>
                    <a:pt x="3058688" y="0"/>
                    <a:pt x="1970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369458" y="-18104"/>
              <a:ext cx="3201969" cy="303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531383" y="661279"/>
            <a:ext cx="12638607" cy="7706803"/>
          </a:xfrm>
          <a:custGeom>
            <a:avLst/>
            <a:gdLst/>
            <a:ahLst/>
            <a:cxnLst/>
            <a:rect r="r" b="b" t="t" l="l"/>
            <a:pathLst>
              <a:path h="7706803" w="12638607">
                <a:moveTo>
                  <a:pt x="0" y="0"/>
                </a:moveTo>
                <a:lnTo>
                  <a:pt x="12638607" y="0"/>
                </a:lnTo>
                <a:lnTo>
                  <a:pt x="12638607" y="7706803"/>
                </a:lnTo>
                <a:lnTo>
                  <a:pt x="0" y="7706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7393" y="8928484"/>
            <a:ext cx="16013214" cy="5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5"/>
              </a:lnSpc>
            </a:pPr>
            <a:r>
              <a:rPr lang="en-US" sz="34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6: Choose the role, choose their permissions and save changes.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8100" y="2387475"/>
            <a:ext cx="18229963" cy="6201202"/>
          </a:xfrm>
          <a:custGeom>
            <a:avLst/>
            <a:gdLst/>
            <a:ahLst/>
            <a:cxnLst/>
            <a:rect r="r" b="b" t="t" l="l"/>
            <a:pathLst>
              <a:path h="6201202" w="18229963">
                <a:moveTo>
                  <a:pt x="0" y="0"/>
                </a:moveTo>
                <a:lnTo>
                  <a:pt x="18229963" y="0"/>
                </a:lnTo>
                <a:lnTo>
                  <a:pt x="18229963" y="6201202"/>
                </a:lnTo>
                <a:lnTo>
                  <a:pt x="0" y="620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72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9920" y="4373651"/>
            <a:ext cx="14733923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Let’s check if it’s hidden from students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49854" y="1632202"/>
            <a:ext cx="7689330" cy="4337014"/>
          </a:xfrm>
          <a:custGeom>
            <a:avLst/>
            <a:gdLst/>
            <a:ahLst/>
            <a:cxnLst/>
            <a:rect r="r" b="b" t="t" l="l"/>
            <a:pathLst>
              <a:path h="4337014" w="7689330">
                <a:moveTo>
                  <a:pt x="0" y="0"/>
                </a:moveTo>
                <a:lnTo>
                  <a:pt x="7689331" y="0"/>
                </a:lnTo>
                <a:lnTo>
                  <a:pt x="7689331" y="4337014"/>
                </a:lnTo>
                <a:lnTo>
                  <a:pt x="0" y="43370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84864" y="5816705"/>
            <a:ext cx="6970501" cy="4033077"/>
          </a:xfrm>
          <a:custGeom>
            <a:avLst/>
            <a:gdLst/>
            <a:ahLst/>
            <a:cxnLst/>
            <a:rect r="r" b="b" t="t" l="l"/>
            <a:pathLst>
              <a:path h="4033077" w="6970501">
                <a:moveTo>
                  <a:pt x="0" y="0"/>
                </a:moveTo>
                <a:lnTo>
                  <a:pt x="6970501" y="0"/>
                </a:lnTo>
                <a:lnTo>
                  <a:pt x="6970501" y="4033077"/>
                </a:lnTo>
                <a:lnTo>
                  <a:pt x="0" y="40330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4892" y="1297073"/>
            <a:ext cx="1004962" cy="1806674"/>
          </a:xfrm>
          <a:custGeom>
            <a:avLst/>
            <a:gdLst/>
            <a:ahLst/>
            <a:cxnLst/>
            <a:rect r="r" b="b" t="t" l="l"/>
            <a:pathLst>
              <a:path h="1806674" w="1004962">
                <a:moveTo>
                  <a:pt x="0" y="0"/>
                </a:moveTo>
                <a:lnTo>
                  <a:pt x="1004962" y="0"/>
                </a:lnTo>
                <a:lnTo>
                  <a:pt x="1004962" y="1806674"/>
                </a:lnTo>
                <a:lnTo>
                  <a:pt x="0" y="1806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39185" y="5481577"/>
            <a:ext cx="1319625" cy="1806674"/>
          </a:xfrm>
          <a:custGeom>
            <a:avLst/>
            <a:gdLst/>
            <a:ahLst/>
            <a:cxnLst/>
            <a:rect r="r" b="b" t="t" l="l"/>
            <a:pathLst>
              <a:path h="1806674" w="1319625">
                <a:moveTo>
                  <a:pt x="0" y="0"/>
                </a:moveTo>
                <a:lnTo>
                  <a:pt x="1319624" y="0"/>
                </a:lnTo>
                <a:lnTo>
                  <a:pt x="1319624" y="1806673"/>
                </a:lnTo>
                <a:lnTo>
                  <a:pt x="0" y="18066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29169" y="1629917"/>
            <a:ext cx="14113227" cy="8044954"/>
          </a:xfrm>
          <a:custGeom>
            <a:avLst/>
            <a:gdLst/>
            <a:ahLst/>
            <a:cxnLst/>
            <a:rect r="r" b="b" t="t" l="l"/>
            <a:pathLst>
              <a:path h="8044954" w="14113227">
                <a:moveTo>
                  <a:pt x="0" y="0"/>
                </a:moveTo>
                <a:lnTo>
                  <a:pt x="14113227" y="0"/>
                </a:lnTo>
                <a:lnTo>
                  <a:pt x="14113227" y="8044955"/>
                </a:lnTo>
                <a:lnTo>
                  <a:pt x="0" y="804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843" y="1266751"/>
            <a:ext cx="1064836" cy="1630890"/>
          </a:xfrm>
          <a:custGeom>
            <a:avLst/>
            <a:gdLst/>
            <a:ahLst/>
            <a:cxnLst/>
            <a:rect r="r" b="b" t="t" l="l"/>
            <a:pathLst>
              <a:path h="1630890" w="1064836">
                <a:moveTo>
                  <a:pt x="0" y="0"/>
                </a:moveTo>
                <a:lnTo>
                  <a:pt x="1064835" y="0"/>
                </a:lnTo>
                <a:lnTo>
                  <a:pt x="1064835" y="1630890"/>
                </a:lnTo>
                <a:lnTo>
                  <a:pt x="0" y="1630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36564" y="2009189"/>
            <a:ext cx="12822736" cy="7813663"/>
          </a:xfrm>
          <a:custGeom>
            <a:avLst/>
            <a:gdLst/>
            <a:ahLst/>
            <a:cxnLst/>
            <a:rect r="r" b="b" t="t" l="l"/>
            <a:pathLst>
              <a:path h="7813663" w="12822736">
                <a:moveTo>
                  <a:pt x="0" y="0"/>
                </a:moveTo>
                <a:lnTo>
                  <a:pt x="12822736" y="0"/>
                </a:lnTo>
                <a:lnTo>
                  <a:pt x="12822736" y="7813663"/>
                </a:lnTo>
                <a:lnTo>
                  <a:pt x="0" y="7813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32858">
            <a:off x="3283447" y="6935098"/>
            <a:ext cx="2791473" cy="788591"/>
          </a:xfrm>
          <a:custGeom>
            <a:avLst/>
            <a:gdLst/>
            <a:ahLst/>
            <a:cxnLst/>
            <a:rect r="r" b="b" t="t" l="l"/>
            <a:pathLst>
              <a:path h="788591" w="2791473">
                <a:moveTo>
                  <a:pt x="0" y="0"/>
                </a:moveTo>
                <a:lnTo>
                  <a:pt x="2791473" y="0"/>
                </a:lnTo>
                <a:lnTo>
                  <a:pt x="2791473" y="788591"/>
                </a:lnTo>
                <a:lnTo>
                  <a:pt x="0" y="78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Roles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36345"/>
            <a:ext cx="6218396" cy="87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5"/>
              </a:lnSpc>
              <a:spcBef>
                <a:spcPct val="0"/>
              </a:spcBef>
            </a:pPr>
            <a:r>
              <a:rPr lang="en-US" sz="5011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What the student sees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762" y="6571975"/>
            <a:ext cx="235373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“Lecturer Only” Category is hidden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69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2" y="0"/>
                </a:lnTo>
                <a:lnTo>
                  <a:pt x="18268062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558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26492" y="1385179"/>
            <a:ext cx="11291436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8605903"/>
            <a:ext cx="3823573" cy="1304794"/>
          </a:xfrm>
          <a:custGeom>
            <a:avLst/>
            <a:gdLst/>
            <a:ahLst/>
            <a:cxnLst/>
            <a:rect r="r" b="b" t="t" l="l"/>
            <a:pathLst>
              <a:path h="1304794" w="3823573">
                <a:moveTo>
                  <a:pt x="0" y="0"/>
                </a:moveTo>
                <a:lnTo>
                  <a:pt x="3823573" y="0"/>
                </a:lnTo>
                <a:lnTo>
                  <a:pt x="3823573" y="1304794"/>
                </a:lnTo>
                <a:lnTo>
                  <a:pt x="0" y="1304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2996" y="1865687"/>
            <a:ext cx="5712621" cy="1472932"/>
            <a:chOff x="0" y="0"/>
            <a:chExt cx="1281676" cy="3304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1676" cy="330465"/>
            </a:xfrm>
            <a:custGeom>
              <a:avLst/>
              <a:gdLst/>
              <a:ahLst/>
              <a:cxnLst/>
              <a:rect r="r" b="b" t="t" l="l"/>
              <a:pathLst>
                <a:path h="330465" w="1281676">
                  <a:moveTo>
                    <a:pt x="640838" y="0"/>
                  </a:moveTo>
                  <a:cubicBezTo>
                    <a:pt x="286913" y="0"/>
                    <a:pt x="0" y="73977"/>
                    <a:pt x="0" y="165233"/>
                  </a:cubicBezTo>
                  <a:cubicBezTo>
                    <a:pt x="0" y="256488"/>
                    <a:pt x="286913" y="330465"/>
                    <a:pt x="640838" y="330465"/>
                  </a:cubicBezTo>
                  <a:cubicBezTo>
                    <a:pt x="994763" y="330465"/>
                    <a:pt x="1281676" y="256488"/>
                    <a:pt x="1281676" y="165233"/>
                  </a:cubicBezTo>
                  <a:cubicBezTo>
                    <a:pt x="1281676" y="73977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20157" y="-16644"/>
              <a:ext cx="1041362" cy="316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319917" y="2768214"/>
            <a:ext cx="11735650" cy="5837689"/>
          </a:xfrm>
          <a:custGeom>
            <a:avLst/>
            <a:gdLst/>
            <a:ahLst/>
            <a:cxnLst/>
            <a:rect r="r" b="b" t="t" l="l"/>
            <a:pathLst>
              <a:path h="5837689" w="11735650">
                <a:moveTo>
                  <a:pt x="0" y="0"/>
                </a:moveTo>
                <a:lnTo>
                  <a:pt x="11735650" y="0"/>
                </a:lnTo>
                <a:lnTo>
                  <a:pt x="11735650" y="5837689"/>
                </a:lnTo>
                <a:lnTo>
                  <a:pt x="0" y="5837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40261" y="1159695"/>
            <a:ext cx="2416148" cy="39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registration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7997" y="2000895"/>
            <a:ext cx="5587621" cy="112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1: Got to Discord.com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92996" y="5759042"/>
            <a:ext cx="5712621" cy="1472932"/>
            <a:chOff x="0" y="0"/>
            <a:chExt cx="1281676" cy="3304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1676" cy="330465"/>
            </a:xfrm>
            <a:custGeom>
              <a:avLst/>
              <a:gdLst/>
              <a:ahLst/>
              <a:cxnLst/>
              <a:rect r="r" b="b" t="t" l="l"/>
              <a:pathLst>
                <a:path h="330465" w="1281676">
                  <a:moveTo>
                    <a:pt x="640838" y="0"/>
                  </a:moveTo>
                  <a:cubicBezTo>
                    <a:pt x="286913" y="0"/>
                    <a:pt x="0" y="73977"/>
                    <a:pt x="0" y="165233"/>
                  </a:cubicBezTo>
                  <a:cubicBezTo>
                    <a:pt x="0" y="256488"/>
                    <a:pt x="286913" y="330465"/>
                    <a:pt x="640838" y="330465"/>
                  </a:cubicBezTo>
                  <a:cubicBezTo>
                    <a:pt x="994763" y="330465"/>
                    <a:pt x="1281676" y="256488"/>
                    <a:pt x="1281676" y="165233"/>
                  </a:cubicBezTo>
                  <a:cubicBezTo>
                    <a:pt x="1281676" y="73977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0157" y="-16644"/>
              <a:ext cx="1041362" cy="316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17997" y="5894250"/>
            <a:ext cx="5587621" cy="112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2: </a:t>
            </a:r>
          </a:p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Click on Register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6321681"/>
            <a:ext cx="7983430" cy="0"/>
          </a:xfrm>
          <a:prstGeom prst="line">
            <a:avLst/>
          </a:prstGeom>
          <a:ln cap="flat" w="47625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12385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935437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30137" y="2952201"/>
            <a:ext cx="7773128" cy="7788674"/>
            <a:chOff x="0" y="0"/>
            <a:chExt cx="6350000" cy="6362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3333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12744" y="4114566"/>
            <a:ext cx="2824248" cy="2015807"/>
          </a:xfrm>
          <a:custGeom>
            <a:avLst/>
            <a:gdLst/>
            <a:ahLst/>
            <a:cxnLst/>
            <a:rect r="r" b="b" t="t" l="l"/>
            <a:pathLst>
              <a:path h="2015807" w="2824248">
                <a:moveTo>
                  <a:pt x="0" y="0"/>
                </a:moveTo>
                <a:lnTo>
                  <a:pt x="2824247" y="0"/>
                </a:lnTo>
                <a:lnTo>
                  <a:pt x="2824247" y="2015807"/>
                </a:lnTo>
                <a:lnTo>
                  <a:pt x="0" y="2015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133975"/>
            <a:ext cx="8901437" cy="116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5"/>
              </a:lnSpc>
            </a:pPr>
            <a:r>
              <a:rPr lang="en-US" sz="7587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08. Bots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45021" y="1386238"/>
            <a:ext cx="109979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B08DF4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PART 8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5667" y="3195912"/>
            <a:ext cx="13062429" cy="4443386"/>
          </a:xfrm>
          <a:custGeom>
            <a:avLst/>
            <a:gdLst/>
            <a:ahLst/>
            <a:cxnLst/>
            <a:rect r="r" b="b" t="t" l="l"/>
            <a:pathLst>
              <a:path h="4443386" w="13062429">
                <a:moveTo>
                  <a:pt x="0" y="0"/>
                </a:moveTo>
                <a:lnTo>
                  <a:pt x="13062429" y="0"/>
                </a:lnTo>
                <a:lnTo>
                  <a:pt x="13062429" y="4443386"/>
                </a:lnTo>
                <a:lnTo>
                  <a:pt x="0" y="4443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72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9920" y="4836580"/>
            <a:ext cx="1473392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Let’s try using Suivix Bot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1723" y="5051713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8" y="0"/>
                </a:lnTo>
                <a:lnTo>
                  <a:pt x="4251118" y="1899344"/>
                </a:lnTo>
                <a:lnTo>
                  <a:pt x="0" y="1899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707029" y="5051713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9" y="0"/>
                </a:lnTo>
                <a:lnTo>
                  <a:pt x="4251119" y="1899344"/>
                </a:lnTo>
                <a:lnTo>
                  <a:pt x="0" y="1899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7232" y="1319888"/>
            <a:ext cx="11532267" cy="7025239"/>
          </a:xfrm>
          <a:custGeom>
            <a:avLst/>
            <a:gdLst/>
            <a:ahLst/>
            <a:cxnLst/>
            <a:rect r="r" b="b" t="t" l="l"/>
            <a:pathLst>
              <a:path h="7025239" w="11532267">
                <a:moveTo>
                  <a:pt x="0" y="0"/>
                </a:moveTo>
                <a:lnTo>
                  <a:pt x="11532267" y="0"/>
                </a:lnTo>
                <a:lnTo>
                  <a:pt x="11532267" y="7025239"/>
                </a:lnTo>
                <a:lnTo>
                  <a:pt x="0" y="7025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02605" y="1977773"/>
            <a:ext cx="542153" cy="1078911"/>
          </a:xfrm>
          <a:custGeom>
            <a:avLst/>
            <a:gdLst/>
            <a:ahLst/>
            <a:cxnLst/>
            <a:rect r="r" b="b" t="t" l="l"/>
            <a:pathLst>
              <a:path h="1078911" w="542153">
                <a:moveTo>
                  <a:pt x="0" y="0"/>
                </a:moveTo>
                <a:lnTo>
                  <a:pt x="542153" y="0"/>
                </a:lnTo>
                <a:lnTo>
                  <a:pt x="542153" y="1078911"/>
                </a:lnTo>
                <a:lnTo>
                  <a:pt x="0" y="10789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4241504"/>
            <a:ext cx="890101" cy="1078911"/>
          </a:xfrm>
          <a:custGeom>
            <a:avLst/>
            <a:gdLst/>
            <a:ahLst/>
            <a:cxnLst/>
            <a:rect r="r" b="b" t="t" l="l"/>
            <a:pathLst>
              <a:path h="1078911" w="890101">
                <a:moveTo>
                  <a:pt x="0" y="0"/>
                </a:moveTo>
                <a:lnTo>
                  <a:pt x="890101" y="0"/>
                </a:lnTo>
                <a:lnTo>
                  <a:pt x="890101" y="1078911"/>
                </a:lnTo>
                <a:lnTo>
                  <a:pt x="0" y="1078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98124" y="5320415"/>
            <a:ext cx="1123600" cy="1361939"/>
          </a:xfrm>
          <a:custGeom>
            <a:avLst/>
            <a:gdLst/>
            <a:ahLst/>
            <a:cxnLst/>
            <a:rect r="r" b="b" t="t" l="l"/>
            <a:pathLst>
              <a:path h="1361939" w="1123600">
                <a:moveTo>
                  <a:pt x="0" y="0"/>
                </a:moveTo>
                <a:lnTo>
                  <a:pt x="1123600" y="0"/>
                </a:lnTo>
                <a:lnTo>
                  <a:pt x="1123600" y="1361940"/>
                </a:lnTo>
                <a:lnTo>
                  <a:pt x="0" y="13619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81723" y="2215474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8" y="0"/>
                </a:lnTo>
                <a:lnTo>
                  <a:pt x="4251118" y="1899345"/>
                </a:lnTo>
                <a:lnTo>
                  <a:pt x="0" y="189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98124" y="2517229"/>
            <a:ext cx="684375" cy="1361939"/>
          </a:xfrm>
          <a:custGeom>
            <a:avLst/>
            <a:gdLst/>
            <a:ahLst/>
            <a:cxnLst/>
            <a:rect r="r" b="b" t="t" l="l"/>
            <a:pathLst>
              <a:path h="1361939" w="684375">
                <a:moveTo>
                  <a:pt x="0" y="0"/>
                </a:moveTo>
                <a:lnTo>
                  <a:pt x="684375" y="0"/>
                </a:lnTo>
                <a:lnTo>
                  <a:pt x="684375" y="1361939"/>
                </a:lnTo>
                <a:lnTo>
                  <a:pt x="0" y="1361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3707029" y="2215474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9" y="0"/>
                </a:lnTo>
                <a:lnTo>
                  <a:pt x="4251119" y="1899345"/>
                </a:lnTo>
                <a:lnTo>
                  <a:pt x="0" y="189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282499" y="2441029"/>
            <a:ext cx="3922244" cy="145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0"/>
              </a:lnSpc>
            </a:pPr>
            <a:r>
              <a:rPr lang="en-US" sz="4186">
                <a:solidFill>
                  <a:srgbClr val="7C45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 “Suivix Discord Bot”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68904" y="5048250"/>
            <a:ext cx="392209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C45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Click on first link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41358" y="1228379"/>
            <a:ext cx="8828632" cy="4389470"/>
          </a:xfrm>
          <a:custGeom>
            <a:avLst/>
            <a:gdLst/>
            <a:ahLst/>
            <a:cxnLst/>
            <a:rect r="r" b="b" t="t" l="l"/>
            <a:pathLst>
              <a:path h="4389470" w="8828632">
                <a:moveTo>
                  <a:pt x="0" y="0"/>
                </a:moveTo>
                <a:lnTo>
                  <a:pt x="8828632" y="0"/>
                </a:lnTo>
                <a:lnTo>
                  <a:pt x="8828632" y="4389470"/>
                </a:lnTo>
                <a:lnTo>
                  <a:pt x="0" y="4389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830289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9" y="0"/>
                </a:lnTo>
                <a:lnTo>
                  <a:pt x="4251119" y="1899345"/>
                </a:lnTo>
                <a:lnTo>
                  <a:pt x="0" y="189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2854007" y="1830289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9" y="0"/>
                </a:lnTo>
                <a:lnTo>
                  <a:pt x="4251119" y="1899345"/>
                </a:lnTo>
                <a:lnTo>
                  <a:pt x="0" y="189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9212" y="6968662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9" y="0"/>
                </a:lnTo>
                <a:lnTo>
                  <a:pt x="4251119" y="1899345"/>
                </a:lnTo>
                <a:lnTo>
                  <a:pt x="0" y="189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3707029" y="6968662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9" y="0"/>
                </a:lnTo>
                <a:lnTo>
                  <a:pt x="4251119" y="1899345"/>
                </a:lnTo>
                <a:lnTo>
                  <a:pt x="0" y="189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1871" y="3873474"/>
            <a:ext cx="6273254" cy="6164469"/>
          </a:xfrm>
          <a:custGeom>
            <a:avLst/>
            <a:gdLst/>
            <a:ahLst/>
            <a:cxnLst/>
            <a:rect r="r" b="b" t="t" l="l"/>
            <a:pathLst>
              <a:path h="6164469" w="6273254">
                <a:moveTo>
                  <a:pt x="0" y="0"/>
                </a:moveTo>
                <a:lnTo>
                  <a:pt x="6273255" y="0"/>
                </a:lnTo>
                <a:lnTo>
                  <a:pt x="6273255" y="6164470"/>
                </a:lnTo>
                <a:lnTo>
                  <a:pt x="0" y="6164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2060331" y="6955709"/>
            <a:ext cx="1698815" cy="1899345"/>
          </a:xfrm>
          <a:custGeom>
            <a:avLst/>
            <a:gdLst/>
            <a:ahLst/>
            <a:cxnLst/>
            <a:rect r="r" b="b" t="t" l="l"/>
            <a:pathLst>
              <a:path h="1899345" w="1698815">
                <a:moveTo>
                  <a:pt x="0" y="0"/>
                </a:moveTo>
                <a:lnTo>
                  <a:pt x="1698815" y="0"/>
                </a:lnTo>
                <a:lnTo>
                  <a:pt x="1698815" y="1899345"/>
                </a:lnTo>
                <a:lnTo>
                  <a:pt x="0" y="1899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7728" t="0" r="-43661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3991" y="2132044"/>
            <a:ext cx="1167863" cy="1361939"/>
          </a:xfrm>
          <a:custGeom>
            <a:avLst/>
            <a:gdLst/>
            <a:ahLst/>
            <a:cxnLst/>
            <a:rect r="r" b="b" t="t" l="l"/>
            <a:pathLst>
              <a:path h="1361939" w="1167863">
                <a:moveTo>
                  <a:pt x="0" y="0"/>
                </a:moveTo>
                <a:lnTo>
                  <a:pt x="1167863" y="0"/>
                </a:lnTo>
                <a:lnTo>
                  <a:pt x="1167863" y="1361939"/>
                </a:lnTo>
                <a:lnTo>
                  <a:pt x="0" y="1361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43306" y="7263302"/>
            <a:ext cx="1245060" cy="1379568"/>
          </a:xfrm>
          <a:custGeom>
            <a:avLst/>
            <a:gdLst/>
            <a:ahLst/>
            <a:cxnLst/>
            <a:rect r="r" b="b" t="t" l="l"/>
            <a:pathLst>
              <a:path h="1379568" w="1245060">
                <a:moveTo>
                  <a:pt x="0" y="0"/>
                </a:moveTo>
                <a:lnTo>
                  <a:pt x="1245060" y="0"/>
                </a:lnTo>
                <a:lnTo>
                  <a:pt x="1245060" y="1379568"/>
                </a:lnTo>
                <a:lnTo>
                  <a:pt x="0" y="13795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21854" y="2055844"/>
            <a:ext cx="3922244" cy="1455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0"/>
              </a:lnSpc>
            </a:pPr>
            <a:r>
              <a:rPr lang="en-US" sz="4186">
                <a:solidFill>
                  <a:srgbClr val="7C45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Click “Add to Discord”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34771" y="6965200"/>
            <a:ext cx="660931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C45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Choose Server and click Continue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25368" y="2441079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8" y="0"/>
                </a:lnTo>
                <a:lnTo>
                  <a:pt x="4251118" y="1899345"/>
                </a:lnTo>
                <a:lnTo>
                  <a:pt x="0" y="189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221754" y="2441079"/>
            <a:ext cx="4251119" cy="1899345"/>
          </a:xfrm>
          <a:custGeom>
            <a:avLst/>
            <a:gdLst/>
            <a:ahLst/>
            <a:cxnLst/>
            <a:rect r="r" b="b" t="t" l="l"/>
            <a:pathLst>
              <a:path h="1899345" w="4251119">
                <a:moveTo>
                  <a:pt x="0" y="0"/>
                </a:moveTo>
                <a:lnTo>
                  <a:pt x="4251119" y="0"/>
                </a:lnTo>
                <a:lnTo>
                  <a:pt x="4251119" y="1899345"/>
                </a:lnTo>
                <a:lnTo>
                  <a:pt x="0" y="189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4150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1749" y="661279"/>
            <a:ext cx="9054136" cy="8710497"/>
          </a:xfrm>
          <a:custGeom>
            <a:avLst/>
            <a:gdLst/>
            <a:ahLst/>
            <a:cxnLst/>
            <a:rect r="r" b="b" t="t" l="l"/>
            <a:pathLst>
              <a:path h="8710497" w="9054136">
                <a:moveTo>
                  <a:pt x="0" y="0"/>
                </a:moveTo>
                <a:lnTo>
                  <a:pt x="9054136" y="0"/>
                </a:lnTo>
                <a:lnTo>
                  <a:pt x="9054136" y="8710498"/>
                </a:lnTo>
                <a:lnTo>
                  <a:pt x="0" y="8710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80781" y="2709782"/>
            <a:ext cx="1118493" cy="1361939"/>
          </a:xfrm>
          <a:custGeom>
            <a:avLst/>
            <a:gdLst/>
            <a:ahLst/>
            <a:cxnLst/>
            <a:rect r="r" b="b" t="t" l="l"/>
            <a:pathLst>
              <a:path h="1361939" w="1118493">
                <a:moveTo>
                  <a:pt x="0" y="0"/>
                </a:moveTo>
                <a:lnTo>
                  <a:pt x="1118492" y="0"/>
                </a:lnTo>
                <a:lnTo>
                  <a:pt x="1118492" y="1361939"/>
                </a:lnTo>
                <a:lnTo>
                  <a:pt x="0" y="1361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50927" y="2437616"/>
            <a:ext cx="364411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C45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Click Authorize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7195" y="1220078"/>
            <a:ext cx="16854852" cy="8282580"/>
          </a:xfrm>
          <a:custGeom>
            <a:avLst/>
            <a:gdLst/>
            <a:ahLst/>
            <a:cxnLst/>
            <a:rect r="r" b="b" t="t" l="l"/>
            <a:pathLst>
              <a:path h="8282580" w="16854852">
                <a:moveTo>
                  <a:pt x="0" y="0"/>
                </a:moveTo>
                <a:lnTo>
                  <a:pt x="16854852" y="0"/>
                </a:lnTo>
                <a:lnTo>
                  <a:pt x="16854852" y="8282580"/>
                </a:lnTo>
                <a:lnTo>
                  <a:pt x="0" y="8282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3803587" y="4432987"/>
            <a:ext cx="2329551" cy="1421026"/>
          </a:xfrm>
          <a:custGeom>
            <a:avLst/>
            <a:gdLst/>
            <a:ahLst/>
            <a:cxnLst/>
            <a:rect r="r" b="b" t="t" l="l"/>
            <a:pathLst>
              <a:path h="1421026" w="2329551">
                <a:moveTo>
                  <a:pt x="0" y="0"/>
                </a:moveTo>
                <a:lnTo>
                  <a:pt x="2329551" y="0"/>
                </a:lnTo>
                <a:lnTo>
                  <a:pt x="2329551" y="1421026"/>
                </a:lnTo>
                <a:lnTo>
                  <a:pt x="0" y="1421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9246" y="5817103"/>
            <a:ext cx="36382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Bot Added!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323" y="971550"/>
            <a:ext cx="5637329" cy="8840642"/>
          </a:xfrm>
          <a:custGeom>
            <a:avLst/>
            <a:gdLst/>
            <a:ahLst/>
            <a:cxnLst/>
            <a:rect r="r" b="b" t="t" l="l"/>
            <a:pathLst>
              <a:path h="8840642" w="5637329">
                <a:moveTo>
                  <a:pt x="0" y="0"/>
                </a:moveTo>
                <a:lnTo>
                  <a:pt x="5637329" y="0"/>
                </a:lnTo>
                <a:lnTo>
                  <a:pt x="5637329" y="8840642"/>
                </a:lnTo>
                <a:lnTo>
                  <a:pt x="0" y="8840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913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884237" y="4311610"/>
            <a:ext cx="2329551" cy="1421026"/>
          </a:xfrm>
          <a:custGeom>
            <a:avLst/>
            <a:gdLst/>
            <a:ahLst/>
            <a:cxnLst/>
            <a:rect r="r" b="b" t="t" l="l"/>
            <a:pathLst>
              <a:path h="1421026" w="2329551">
                <a:moveTo>
                  <a:pt x="0" y="0"/>
                </a:moveTo>
                <a:lnTo>
                  <a:pt x="2329551" y="0"/>
                </a:lnTo>
                <a:lnTo>
                  <a:pt x="2329551" y="1421026"/>
                </a:lnTo>
                <a:lnTo>
                  <a:pt x="0" y="1421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77849" y="1868716"/>
            <a:ext cx="9594683" cy="8241364"/>
          </a:xfrm>
          <a:custGeom>
            <a:avLst/>
            <a:gdLst/>
            <a:ahLst/>
            <a:cxnLst/>
            <a:rect r="r" b="b" t="t" l="l"/>
            <a:pathLst>
              <a:path h="8241364" w="9594683">
                <a:moveTo>
                  <a:pt x="0" y="0"/>
                </a:moveTo>
                <a:lnTo>
                  <a:pt x="9594683" y="0"/>
                </a:lnTo>
                <a:lnTo>
                  <a:pt x="9594683" y="8241364"/>
                </a:lnTo>
                <a:lnTo>
                  <a:pt x="0" y="8241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2721579" y="7518224"/>
            <a:ext cx="2877274" cy="1560921"/>
          </a:xfrm>
          <a:custGeom>
            <a:avLst/>
            <a:gdLst/>
            <a:ahLst/>
            <a:cxnLst/>
            <a:rect r="r" b="b" t="t" l="l"/>
            <a:pathLst>
              <a:path h="1560921" w="2877274">
                <a:moveTo>
                  <a:pt x="0" y="0"/>
                </a:moveTo>
                <a:lnTo>
                  <a:pt x="2877274" y="0"/>
                </a:lnTo>
                <a:lnTo>
                  <a:pt x="2877274" y="1560921"/>
                </a:lnTo>
                <a:lnTo>
                  <a:pt x="0" y="15609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8499" y="5692778"/>
            <a:ext cx="4871872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Click on this and it’ll show you its commands!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38037" y="1629917"/>
            <a:ext cx="21429836" cy="7289688"/>
          </a:xfrm>
          <a:custGeom>
            <a:avLst/>
            <a:gdLst/>
            <a:ahLst/>
            <a:cxnLst/>
            <a:rect r="r" b="b" t="t" l="l"/>
            <a:pathLst>
              <a:path h="7289688" w="21429836">
                <a:moveTo>
                  <a:pt x="0" y="0"/>
                </a:moveTo>
                <a:lnTo>
                  <a:pt x="21429837" y="0"/>
                </a:lnTo>
                <a:lnTo>
                  <a:pt x="21429837" y="7289689"/>
                </a:lnTo>
                <a:lnTo>
                  <a:pt x="0" y="7289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72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9920" y="4836580"/>
            <a:ext cx="1473392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But how do I use Suivix?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7385193" cy="8229600"/>
          </a:xfrm>
          <a:custGeom>
            <a:avLst/>
            <a:gdLst/>
            <a:ahLst/>
            <a:cxnLst/>
            <a:rect r="r" b="b" t="t" l="l"/>
            <a:pathLst>
              <a:path h="8229600" w="7385193">
                <a:moveTo>
                  <a:pt x="0" y="0"/>
                </a:moveTo>
                <a:lnTo>
                  <a:pt x="7385193" y="0"/>
                </a:lnTo>
                <a:lnTo>
                  <a:pt x="738519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171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8496" y="1251934"/>
            <a:ext cx="756504" cy="1505482"/>
          </a:xfrm>
          <a:custGeom>
            <a:avLst/>
            <a:gdLst/>
            <a:ahLst/>
            <a:cxnLst/>
            <a:rect r="r" b="b" t="t" l="l"/>
            <a:pathLst>
              <a:path h="1505482" w="756504">
                <a:moveTo>
                  <a:pt x="0" y="0"/>
                </a:moveTo>
                <a:lnTo>
                  <a:pt x="756504" y="0"/>
                </a:lnTo>
                <a:lnTo>
                  <a:pt x="756504" y="1505482"/>
                </a:lnTo>
                <a:lnTo>
                  <a:pt x="0" y="15054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2473" y="3484277"/>
            <a:ext cx="1076026" cy="1304274"/>
          </a:xfrm>
          <a:custGeom>
            <a:avLst/>
            <a:gdLst/>
            <a:ahLst/>
            <a:cxnLst/>
            <a:rect r="r" b="b" t="t" l="l"/>
            <a:pathLst>
              <a:path h="1304274" w="1076026">
                <a:moveTo>
                  <a:pt x="0" y="0"/>
                </a:moveTo>
                <a:lnTo>
                  <a:pt x="1076026" y="0"/>
                </a:lnTo>
                <a:lnTo>
                  <a:pt x="1076026" y="1304274"/>
                </a:lnTo>
                <a:lnTo>
                  <a:pt x="0" y="1304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8499" y="1513502"/>
            <a:ext cx="65590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Enter Voice Channel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33829" y="3229273"/>
            <a:ext cx="1229097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out suivix command in any text channel that suivix is in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7956535" y="1028700"/>
            <a:ext cx="7385193" cy="8229600"/>
          </a:xfrm>
          <a:custGeom>
            <a:avLst/>
            <a:gdLst/>
            <a:ahLst/>
            <a:cxnLst/>
            <a:rect r="r" b="b" t="t" l="l"/>
            <a:pathLst>
              <a:path h="8229600" w="7385193">
                <a:moveTo>
                  <a:pt x="7385193" y="0"/>
                </a:moveTo>
                <a:lnTo>
                  <a:pt x="0" y="0"/>
                </a:lnTo>
                <a:lnTo>
                  <a:pt x="0" y="8229600"/>
                </a:lnTo>
                <a:lnTo>
                  <a:pt x="7385193" y="8229600"/>
                </a:lnTo>
                <a:lnTo>
                  <a:pt x="7385193" y="0"/>
                </a:lnTo>
                <a:close/>
              </a:path>
            </a:pathLst>
          </a:custGeom>
          <a:blipFill>
            <a:blip r:embed="rId8"/>
            <a:stretch>
              <a:fillRect l="0" t="0" r="-1171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496" y="5454947"/>
            <a:ext cx="1247237" cy="1454503"/>
          </a:xfrm>
          <a:custGeom>
            <a:avLst/>
            <a:gdLst/>
            <a:ahLst/>
            <a:cxnLst/>
            <a:rect r="r" b="b" t="t" l="l"/>
            <a:pathLst>
              <a:path h="1454503" w="1247237">
                <a:moveTo>
                  <a:pt x="0" y="0"/>
                </a:moveTo>
                <a:lnTo>
                  <a:pt x="1247236" y="0"/>
                </a:lnTo>
                <a:lnTo>
                  <a:pt x="1247236" y="1454504"/>
                </a:lnTo>
                <a:lnTo>
                  <a:pt x="0" y="1454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7110" y="7547626"/>
            <a:ext cx="1448623" cy="1605863"/>
          </a:xfrm>
          <a:custGeom>
            <a:avLst/>
            <a:gdLst/>
            <a:ahLst/>
            <a:cxnLst/>
            <a:rect r="r" b="b" t="t" l="l"/>
            <a:pathLst>
              <a:path h="1605863" w="1448623">
                <a:moveTo>
                  <a:pt x="0" y="0"/>
                </a:moveTo>
                <a:lnTo>
                  <a:pt x="1448622" y="0"/>
                </a:lnTo>
                <a:lnTo>
                  <a:pt x="1448622" y="1605863"/>
                </a:lnTo>
                <a:lnTo>
                  <a:pt x="0" y="16058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95732" y="5350172"/>
            <a:ext cx="1229097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Choose “Take attendance directly on Discord”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95732" y="7785397"/>
            <a:ext cx="1229097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Choose correct voice channel and role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842918" cy="1451307"/>
          </a:xfrm>
          <a:custGeom>
            <a:avLst/>
            <a:gdLst/>
            <a:ahLst/>
            <a:cxnLst/>
            <a:rect r="r" b="b" t="t" l="l"/>
            <a:pathLst>
              <a:path h="1451307" w="5842918">
                <a:moveTo>
                  <a:pt x="0" y="0"/>
                </a:moveTo>
                <a:lnTo>
                  <a:pt x="5842918" y="0"/>
                </a:lnTo>
                <a:lnTo>
                  <a:pt x="5842918" y="1451307"/>
                </a:lnTo>
                <a:lnTo>
                  <a:pt x="0" y="1451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91" r="0" b="-2998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0249" y="2321092"/>
            <a:ext cx="7645730" cy="7731157"/>
          </a:xfrm>
          <a:custGeom>
            <a:avLst/>
            <a:gdLst/>
            <a:ahLst/>
            <a:cxnLst/>
            <a:rect r="r" b="b" t="t" l="l"/>
            <a:pathLst>
              <a:path h="7731157" w="7645730">
                <a:moveTo>
                  <a:pt x="0" y="0"/>
                </a:moveTo>
                <a:lnTo>
                  <a:pt x="7645729" y="0"/>
                </a:lnTo>
                <a:lnTo>
                  <a:pt x="7645729" y="7731157"/>
                </a:lnTo>
                <a:lnTo>
                  <a:pt x="0" y="7731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34469" y="1629917"/>
            <a:ext cx="8229600" cy="2539279"/>
          </a:xfrm>
          <a:custGeom>
            <a:avLst/>
            <a:gdLst/>
            <a:ahLst/>
            <a:cxnLst/>
            <a:rect r="r" b="b" t="t" l="l"/>
            <a:pathLst>
              <a:path h="2539279" w="8229600">
                <a:moveTo>
                  <a:pt x="0" y="0"/>
                </a:moveTo>
                <a:lnTo>
                  <a:pt x="8229600" y="0"/>
                </a:lnTo>
                <a:lnTo>
                  <a:pt x="8229600" y="2539279"/>
                </a:lnTo>
                <a:lnTo>
                  <a:pt x="0" y="2539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2409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96079" y="2234088"/>
            <a:ext cx="5232594" cy="290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6"/>
              </a:lnSpc>
            </a:pPr>
            <a:r>
              <a:rPr lang="en-US" sz="41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Downloading the attendance sheet gives attendance list in .xlsx file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0">
            <a:off x="8834469" y="3399488"/>
            <a:ext cx="8229600" cy="2539279"/>
          </a:xfrm>
          <a:custGeom>
            <a:avLst/>
            <a:gdLst/>
            <a:ahLst/>
            <a:cxnLst/>
            <a:rect r="r" b="b" t="t" l="l"/>
            <a:pathLst>
              <a:path h="2539279" w="8229600">
                <a:moveTo>
                  <a:pt x="0" y="2539279"/>
                </a:moveTo>
                <a:lnTo>
                  <a:pt x="8229600" y="2539279"/>
                </a:lnTo>
                <a:lnTo>
                  <a:pt x="8229600" y="0"/>
                </a:lnTo>
                <a:lnTo>
                  <a:pt x="0" y="0"/>
                </a:lnTo>
                <a:lnTo>
                  <a:pt x="0" y="2539279"/>
                </a:lnTo>
                <a:close/>
              </a:path>
            </a:pathLst>
          </a:custGeom>
          <a:blipFill>
            <a:blip r:embed="rId10"/>
            <a:stretch>
              <a:fillRect l="0" t="0" r="0" b="-22409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5978" y="5819775"/>
            <a:ext cx="9252170" cy="2767932"/>
          </a:xfrm>
          <a:custGeom>
            <a:avLst/>
            <a:gdLst/>
            <a:ahLst/>
            <a:cxnLst/>
            <a:rect r="r" b="b" t="t" l="l"/>
            <a:pathLst>
              <a:path h="2767932" w="9252170">
                <a:moveTo>
                  <a:pt x="0" y="0"/>
                </a:moveTo>
                <a:lnTo>
                  <a:pt x="9252170" y="0"/>
                </a:lnTo>
                <a:lnTo>
                  <a:pt x="9252170" y="2767932"/>
                </a:lnTo>
                <a:lnTo>
                  <a:pt x="0" y="27679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88022" y="1044740"/>
            <a:ext cx="3724275" cy="127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69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2" y="0"/>
                </a:lnTo>
                <a:lnTo>
                  <a:pt x="18268062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558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26492" y="1385179"/>
            <a:ext cx="11291436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2996" y="1865687"/>
            <a:ext cx="5712621" cy="1997990"/>
            <a:chOff x="0" y="0"/>
            <a:chExt cx="1281676" cy="4482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15057" y="4075085"/>
            <a:ext cx="4268500" cy="5538681"/>
          </a:xfrm>
          <a:custGeom>
            <a:avLst/>
            <a:gdLst/>
            <a:ahLst/>
            <a:cxnLst/>
            <a:rect r="r" b="b" t="t" l="l"/>
            <a:pathLst>
              <a:path h="5538681" w="4268500">
                <a:moveTo>
                  <a:pt x="0" y="0"/>
                </a:moveTo>
                <a:lnTo>
                  <a:pt x="4268500" y="0"/>
                </a:lnTo>
                <a:lnTo>
                  <a:pt x="4268500" y="5538681"/>
                </a:lnTo>
                <a:lnTo>
                  <a:pt x="0" y="5538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122315" y="1865687"/>
            <a:ext cx="5712621" cy="1997990"/>
            <a:chOff x="0" y="0"/>
            <a:chExt cx="1281676" cy="4482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485499" y="4075085"/>
            <a:ext cx="11387287" cy="5651962"/>
          </a:xfrm>
          <a:custGeom>
            <a:avLst/>
            <a:gdLst/>
            <a:ahLst/>
            <a:cxnLst/>
            <a:rect r="r" b="b" t="t" l="l"/>
            <a:pathLst>
              <a:path h="5651962" w="11387287">
                <a:moveTo>
                  <a:pt x="0" y="0"/>
                </a:moveTo>
                <a:lnTo>
                  <a:pt x="11387287" y="0"/>
                </a:lnTo>
                <a:lnTo>
                  <a:pt x="11387287" y="5651963"/>
                </a:lnTo>
                <a:lnTo>
                  <a:pt x="0" y="5651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40261" y="1159695"/>
            <a:ext cx="2416148" cy="39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registration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7997" y="2000895"/>
            <a:ext cx="5587621" cy="169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3:</a:t>
            </a:r>
          </a:p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Fill in the form and click “Continue”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47315" y="2000895"/>
            <a:ext cx="5587621" cy="169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3:</a:t>
            </a:r>
          </a:p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You are ready when the screen shows this!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3984" y="426270"/>
            <a:ext cx="10818780" cy="3680174"/>
          </a:xfrm>
          <a:custGeom>
            <a:avLst/>
            <a:gdLst/>
            <a:ahLst/>
            <a:cxnLst/>
            <a:rect r="r" b="b" t="t" l="l"/>
            <a:pathLst>
              <a:path h="3680174" w="10818780">
                <a:moveTo>
                  <a:pt x="0" y="0"/>
                </a:moveTo>
                <a:lnTo>
                  <a:pt x="10818780" y="0"/>
                </a:lnTo>
                <a:lnTo>
                  <a:pt x="10818780" y="3680174"/>
                </a:lnTo>
                <a:lnTo>
                  <a:pt x="0" y="3680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72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9961" y="3514818"/>
            <a:ext cx="12711062" cy="6795790"/>
          </a:xfrm>
          <a:custGeom>
            <a:avLst/>
            <a:gdLst/>
            <a:ahLst/>
            <a:cxnLst/>
            <a:rect r="r" b="b" t="t" l="l"/>
            <a:pathLst>
              <a:path h="6795790" w="12711062">
                <a:moveTo>
                  <a:pt x="0" y="0"/>
                </a:moveTo>
                <a:lnTo>
                  <a:pt x="12711062" y="0"/>
                </a:lnTo>
                <a:lnTo>
                  <a:pt x="12711062" y="6795790"/>
                </a:lnTo>
                <a:lnTo>
                  <a:pt x="0" y="67957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4025" y="1782913"/>
            <a:ext cx="9129363" cy="86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7"/>
              </a:lnSpc>
            </a:pPr>
            <a:r>
              <a:rPr lang="en-US" sz="4969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Another Example Bot?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13212" y="4536881"/>
            <a:ext cx="7519630" cy="107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</a:pPr>
            <a:r>
              <a:rPr lang="en-US" sz="6234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Let’s Try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13212" y="5700085"/>
            <a:ext cx="9072025" cy="333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58"/>
              </a:lnSpc>
              <a:spcBef>
                <a:spcPct val="0"/>
              </a:spcBef>
            </a:pPr>
            <a:r>
              <a:rPr lang="en-US" sz="632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Discord </a:t>
            </a:r>
          </a:p>
          <a:p>
            <a:pPr algn="just">
              <a:lnSpc>
                <a:spcPts val="8858"/>
              </a:lnSpc>
              <a:spcBef>
                <a:spcPct val="0"/>
              </a:spcBef>
            </a:pPr>
            <a:r>
              <a:rPr lang="en-US" sz="632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Algebra </a:t>
            </a:r>
          </a:p>
          <a:p>
            <a:pPr algn="just">
              <a:lnSpc>
                <a:spcPts val="8858"/>
              </a:lnSpc>
              <a:spcBef>
                <a:spcPct val="0"/>
              </a:spcBef>
            </a:pPr>
            <a:r>
              <a:rPr lang="en-US" sz="632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System (DAS)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19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836738" y="661279"/>
            <a:ext cx="12981190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69990" y="31318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869930" cy="1209629"/>
          </a:xfrm>
          <a:custGeom>
            <a:avLst/>
            <a:gdLst/>
            <a:ahLst/>
            <a:cxnLst/>
            <a:rect r="r" b="b" t="t" l="l"/>
            <a:pathLst>
              <a:path h="1209629" w="4869930">
                <a:moveTo>
                  <a:pt x="0" y="0"/>
                </a:moveTo>
                <a:lnTo>
                  <a:pt x="4869930" y="0"/>
                </a:lnTo>
                <a:lnTo>
                  <a:pt x="4869930" y="1209629"/>
                </a:lnTo>
                <a:lnTo>
                  <a:pt x="0" y="12096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91" r="0" b="-2998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08758" y="2238329"/>
            <a:ext cx="13974346" cy="6954421"/>
          </a:xfrm>
          <a:custGeom>
            <a:avLst/>
            <a:gdLst/>
            <a:ahLst/>
            <a:cxnLst/>
            <a:rect r="r" b="b" t="t" l="l"/>
            <a:pathLst>
              <a:path h="6954421" w="13974346">
                <a:moveTo>
                  <a:pt x="0" y="0"/>
                </a:moveTo>
                <a:lnTo>
                  <a:pt x="13974347" y="0"/>
                </a:lnTo>
                <a:lnTo>
                  <a:pt x="13974347" y="6954421"/>
                </a:lnTo>
                <a:lnTo>
                  <a:pt x="0" y="69544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0261" y="435795"/>
            <a:ext cx="996477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Bots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1619" y="1037327"/>
            <a:ext cx="3104092" cy="106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1"/>
              </a:lnSpc>
            </a:pPr>
            <a:r>
              <a:rPr lang="en-US" sz="62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95931" y="9368927"/>
            <a:ext cx="771812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youtu.be/A0nrMNaHkFs"/>
              </a:rPr>
              <a:t>Click here to see how I did it!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69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2" y="0"/>
                </a:lnTo>
                <a:lnTo>
                  <a:pt x="18268062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69" y="6746117"/>
            <a:ext cx="4360246" cy="3540883"/>
          </a:xfrm>
          <a:custGeom>
            <a:avLst/>
            <a:gdLst/>
            <a:ahLst/>
            <a:cxnLst/>
            <a:rect r="r" b="b" t="t" l="l"/>
            <a:pathLst>
              <a:path h="3540883" w="4360246">
                <a:moveTo>
                  <a:pt x="0" y="0"/>
                </a:moveTo>
                <a:lnTo>
                  <a:pt x="4360245" y="0"/>
                </a:lnTo>
                <a:lnTo>
                  <a:pt x="4360245" y="3540883"/>
                </a:lnTo>
                <a:lnTo>
                  <a:pt x="0" y="3540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90286" y="2499372"/>
            <a:ext cx="1468803" cy="1314579"/>
          </a:xfrm>
          <a:custGeom>
            <a:avLst/>
            <a:gdLst/>
            <a:ahLst/>
            <a:cxnLst/>
            <a:rect r="r" b="b" t="t" l="l"/>
            <a:pathLst>
              <a:path h="1314579" w="1468803">
                <a:moveTo>
                  <a:pt x="0" y="0"/>
                </a:moveTo>
                <a:lnTo>
                  <a:pt x="1468803" y="0"/>
                </a:lnTo>
                <a:lnTo>
                  <a:pt x="1468803" y="1314579"/>
                </a:lnTo>
                <a:lnTo>
                  <a:pt x="0" y="1314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028911" y="4825631"/>
            <a:ext cx="1468803" cy="1314579"/>
          </a:xfrm>
          <a:custGeom>
            <a:avLst/>
            <a:gdLst/>
            <a:ahLst/>
            <a:cxnLst/>
            <a:rect r="r" b="b" t="t" l="l"/>
            <a:pathLst>
              <a:path h="1314579" w="1468803">
                <a:moveTo>
                  <a:pt x="1468803" y="1314579"/>
                </a:moveTo>
                <a:lnTo>
                  <a:pt x="0" y="1314579"/>
                </a:lnTo>
                <a:lnTo>
                  <a:pt x="0" y="0"/>
                </a:lnTo>
                <a:lnTo>
                  <a:pt x="1468803" y="0"/>
                </a:lnTo>
                <a:lnTo>
                  <a:pt x="1468803" y="13145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4538" y="163935"/>
            <a:ext cx="4145677" cy="1729529"/>
            <a:chOff x="0" y="0"/>
            <a:chExt cx="5527569" cy="2306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6039" cy="2306039"/>
            </a:xfrm>
            <a:custGeom>
              <a:avLst/>
              <a:gdLst/>
              <a:ahLst/>
              <a:cxnLst/>
              <a:rect r="r" b="b" t="t" l="l"/>
              <a:pathLst>
                <a:path h="2306039" w="2306039">
                  <a:moveTo>
                    <a:pt x="0" y="0"/>
                  </a:moveTo>
                  <a:lnTo>
                    <a:pt x="2306039" y="0"/>
                  </a:lnTo>
                  <a:lnTo>
                    <a:pt x="2306039" y="2306039"/>
                  </a:lnTo>
                  <a:lnTo>
                    <a:pt x="0" y="2306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306039" y="336696"/>
              <a:ext cx="3221530" cy="1585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6"/>
                </a:lnSpc>
              </a:pPr>
              <a:r>
                <a:rPr lang="en-US" sz="2197">
                  <a:solidFill>
                    <a:srgbClr val="FFFFFF"/>
                  </a:solidFill>
                  <a:latin typeface="Hagrid Ultra-Bold"/>
                  <a:ea typeface="Hagrid Ultra-Bold"/>
                  <a:cs typeface="Hagrid Ultra-Bold"/>
                  <a:sym typeface="Hagrid Ultra-Bold"/>
                </a:rPr>
                <a:t>sarawak Matriculation College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944455" y="2781417"/>
            <a:ext cx="10818858" cy="3088292"/>
          </a:xfrm>
          <a:custGeom>
            <a:avLst/>
            <a:gdLst/>
            <a:ahLst/>
            <a:cxnLst/>
            <a:rect r="r" b="b" t="t" l="l"/>
            <a:pathLst>
              <a:path h="3088292" w="10818858">
                <a:moveTo>
                  <a:pt x="0" y="0"/>
                </a:moveTo>
                <a:lnTo>
                  <a:pt x="10818858" y="0"/>
                </a:lnTo>
                <a:lnTo>
                  <a:pt x="10818858" y="3088293"/>
                </a:lnTo>
                <a:lnTo>
                  <a:pt x="0" y="30882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93175" y="7621962"/>
            <a:ext cx="11254138" cy="1789192"/>
            <a:chOff x="0" y="0"/>
            <a:chExt cx="15005517" cy="238559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5005517" cy="804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2"/>
                </a:lnSpc>
              </a:pPr>
              <a:r>
                <a:rPr lang="en-US" sz="3893" spc="58">
                  <a:solidFill>
                    <a:srgbClr val="FFFFFF"/>
                  </a:solidFill>
                  <a:latin typeface="Aleo Bold"/>
                  <a:ea typeface="Aleo Bold"/>
                  <a:cs typeface="Aleo Bold"/>
                  <a:sym typeface="Aleo Bold"/>
                </a:rPr>
                <a:t>TALK TO US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70867"/>
              <a:ext cx="15005517" cy="151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8"/>
                </a:lnSpc>
              </a:pPr>
              <a:r>
                <a:rPr lang="en-US" sz="3244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sandran@kmsw.matrik.edu.my - Sandran Abdullah</a:t>
              </a:r>
            </a:p>
            <a:p>
              <a:pPr algn="l">
                <a:lnSpc>
                  <a:spcPts val="4478"/>
                </a:lnSpc>
              </a:pPr>
              <a:r>
                <a:rPr lang="en-US" sz="3244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shafiq@kmsw.matrik.edu.my -Shafiq Rasulan</a:t>
              </a:r>
              <a:r>
                <a:rPr lang="en-US" sz="3244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6262826"/>
            <a:ext cx="7983430" cy="0"/>
          </a:xfrm>
          <a:prstGeom prst="line">
            <a:avLst/>
          </a:prstGeom>
          <a:ln cap="flat" w="47625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12385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935437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012494" y="3047129"/>
            <a:ext cx="7773128" cy="7788674"/>
            <a:chOff x="0" y="0"/>
            <a:chExt cx="6350000" cy="6362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4"/>
              <a:stretch>
                <a:fillRect l="-25187" t="0" r="-2518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645021" y="1386238"/>
            <a:ext cx="109979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B08DF4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PART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79606"/>
            <a:ext cx="7983430" cy="231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5"/>
              </a:lnSpc>
            </a:pPr>
            <a:r>
              <a:rPr lang="en-US" sz="7587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02. Join a discord server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23608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6"/>
                </a:lnTo>
                <a:lnTo>
                  <a:pt x="0" y="1033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558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26492" y="1385179"/>
            <a:ext cx="11291436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9677" y="1865687"/>
            <a:ext cx="5712621" cy="1997990"/>
            <a:chOff x="0" y="0"/>
            <a:chExt cx="1281676" cy="4482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9677" y="4587577"/>
            <a:ext cx="5712621" cy="1997990"/>
            <a:chOff x="0" y="0"/>
            <a:chExt cx="1281676" cy="4482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062299" y="2620127"/>
            <a:ext cx="12167664" cy="6088302"/>
          </a:xfrm>
          <a:custGeom>
            <a:avLst/>
            <a:gdLst/>
            <a:ahLst/>
            <a:cxnLst/>
            <a:rect r="r" b="b" t="t" l="l"/>
            <a:pathLst>
              <a:path h="6088302" w="12167664">
                <a:moveTo>
                  <a:pt x="0" y="0"/>
                </a:moveTo>
                <a:lnTo>
                  <a:pt x="12167664" y="0"/>
                </a:lnTo>
                <a:lnTo>
                  <a:pt x="12167664" y="6088302"/>
                </a:lnTo>
                <a:lnTo>
                  <a:pt x="0" y="6088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40261" y="1159695"/>
            <a:ext cx="2416148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joining a server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4678" y="2351951"/>
            <a:ext cx="5587621" cy="105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5"/>
              </a:lnSpc>
            </a:pPr>
            <a:r>
              <a:rPr lang="en-US" sz="30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1: Make sure you have your invitation link.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4678" y="4959052"/>
            <a:ext cx="5587621" cy="112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2: Click on </a:t>
            </a:r>
          </a:p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“Join a server”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5277" y="419465"/>
            <a:ext cx="18268063" cy="10334215"/>
          </a:xfrm>
          <a:custGeom>
            <a:avLst/>
            <a:gdLst/>
            <a:ahLst/>
            <a:cxnLst/>
            <a:rect r="r" b="b" t="t" l="l"/>
            <a:pathLst>
              <a:path h="10334215" w="18268063">
                <a:moveTo>
                  <a:pt x="0" y="0"/>
                </a:moveTo>
                <a:lnTo>
                  <a:pt x="18268063" y="0"/>
                </a:lnTo>
                <a:lnTo>
                  <a:pt x="18268063" y="10334215"/>
                </a:lnTo>
                <a:lnTo>
                  <a:pt x="0" y="1033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25" t="-51269" r="-785" b="-25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55859"/>
            <a:ext cx="639591" cy="639591"/>
          </a:xfrm>
          <a:custGeom>
            <a:avLst/>
            <a:gdLst/>
            <a:ahLst/>
            <a:cxnLst/>
            <a:rect r="r" b="b" t="t" l="l"/>
            <a:pathLst>
              <a:path h="639591" w="639591">
                <a:moveTo>
                  <a:pt x="0" y="0"/>
                </a:moveTo>
                <a:lnTo>
                  <a:pt x="639591" y="0"/>
                </a:lnTo>
                <a:lnTo>
                  <a:pt x="639591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26492" y="1385179"/>
            <a:ext cx="11291436" cy="0"/>
          </a:xfrm>
          <a:prstGeom prst="line">
            <a:avLst/>
          </a:prstGeom>
          <a:ln cap="flat" w="19050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4628" y="548953"/>
            <a:ext cx="1788158" cy="1316735"/>
          </a:xfrm>
          <a:custGeom>
            <a:avLst/>
            <a:gdLst/>
            <a:ahLst/>
            <a:cxnLst/>
            <a:rect r="r" b="b" t="t" l="l"/>
            <a:pathLst>
              <a:path h="1316735" w="1788158">
                <a:moveTo>
                  <a:pt x="0" y="0"/>
                </a:moveTo>
                <a:lnTo>
                  <a:pt x="1788158" y="0"/>
                </a:lnTo>
                <a:lnTo>
                  <a:pt x="1788158" y="1316734"/>
                </a:lnTo>
                <a:lnTo>
                  <a:pt x="0" y="131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9677" y="1865687"/>
            <a:ext cx="5712621" cy="1997990"/>
            <a:chOff x="0" y="0"/>
            <a:chExt cx="1281676" cy="4482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9677" y="4587577"/>
            <a:ext cx="5712621" cy="1997990"/>
            <a:chOff x="0" y="0"/>
            <a:chExt cx="1281676" cy="4482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1676" cy="448266"/>
            </a:xfrm>
            <a:custGeom>
              <a:avLst/>
              <a:gdLst/>
              <a:ahLst/>
              <a:cxnLst/>
              <a:rect r="r" b="b" t="t" l="l"/>
              <a:pathLst>
                <a:path h="448266" w="1281676">
                  <a:moveTo>
                    <a:pt x="640838" y="0"/>
                  </a:moveTo>
                  <a:cubicBezTo>
                    <a:pt x="286913" y="0"/>
                    <a:pt x="0" y="100348"/>
                    <a:pt x="0" y="224133"/>
                  </a:cubicBezTo>
                  <a:cubicBezTo>
                    <a:pt x="0" y="347919"/>
                    <a:pt x="286913" y="448266"/>
                    <a:pt x="640838" y="448266"/>
                  </a:cubicBezTo>
                  <a:cubicBezTo>
                    <a:pt x="994763" y="448266"/>
                    <a:pt x="1281676" y="347919"/>
                    <a:pt x="1281676" y="224133"/>
                  </a:cubicBezTo>
                  <a:cubicBezTo>
                    <a:pt x="1281676" y="100348"/>
                    <a:pt x="994763" y="0"/>
                    <a:pt x="640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08DF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0157" y="-5600"/>
              <a:ext cx="1041362" cy="411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062299" y="3866535"/>
            <a:ext cx="12000987" cy="6150506"/>
          </a:xfrm>
          <a:custGeom>
            <a:avLst/>
            <a:gdLst/>
            <a:ahLst/>
            <a:cxnLst/>
            <a:rect r="r" b="b" t="t" l="l"/>
            <a:pathLst>
              <a:path h="6150506" w="12000987">
                <a:moveTo>
                  <a:pt x="0" y="0"/>
                </a:moveTo>
                <a:lnTo>
                  <a:pt x="12000987" y="0"/>
                </a:lnTo>
                <a:lnTo>
                  <a:pt x="12000987" y="6150506"/>
                </a:lnTo>
                <a:lnTo>
                  <a:pt x="0" y="61505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40261" y="1159695"/>
            <a:ext cx="2416148" cy="3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joining a server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5785" y="2351951"/>
            <a:ext cx="4796549" cy="105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5"/>
              </a:lnSpc>
            </a:pPr>
            <a:r>
              <a:rPr lang="en-US" sz="30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3: Paste the link in the box given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4678" y="4959052"/>
            <a:ext cx="5587621" cy="112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Step 4: </a:t>
            </a:r>
          </a:p>
          <a:p>
            <a:pPr algn="ctr">
              <a:lnSpc>
                <a:spcPts val="4505"/>
              </a:lnSpc>
            </a:pPr>
            <a:r>
              <a:rPr lang="en-US" sz="3218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Click “Join”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6262826"/>
            <a:ext cx="7983430" cy="0"/>
          </a:xfrm>
          <a:prstGeom prst="line">
            <a:avLst/>
          </a:prstGeom>
          <a:ln cap="flat" w="47625">
            <a:solidFill>
              <a:srgbClr val="B08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12385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6" y="0"/>
                </a:lnTo>
                <a:lnTo>
                  <a:pt x="1232636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935437" y="1614071"/>
            <a:ext cx="1232637" cy="682573"/>
          </a:xfrm>
          <a:custGeom>
            <a:avLst/>
            <a:gdLst/>
            <a:ahLst/>
            <a:cxnLst/>
            <a:rect r="r" b="b" t="t" l="l"/>
            <a:pathLst>
              <a:path h="682573" w="1232637">
                <a:moveTo>
                  <a:pt x="0" y="0"/>
                </a:moveTo>
                <a:lnTo>
                  <a:pt x="1232637" y="0"/>
                </a:lnTo>
                <a:lnTo>
                  <a:pt x="1232637" y="682572"/>
                </a:lnTo>
                <a:lnTo>
                  <a:pt x="0" y="68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012494" y="3047129"/>
            <a:ext cx="7773128" cy="7788674"/>
            <a:chOff x="0" y="0"/>
            <a:chExt cx="6350000" cy="6362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028703" y="3989131"/>
            <a:ext cx="2979016" cy="1154369"/>
          </a:xfrm>
          <a:custGeom>
            <a:avLst/>
            <a:gdLst/>
            <a:ahLst/>
            <a:cxnLst/>
            <a:rect r="r" b="b" t="t" l="l"/>
            <a:pathLst>
              <a:path h="1154369" w="2979016">
                <a:moveTo>
                  <a:pt x="0" y="0"/>
                </a:moveTo>
                <a:lnTo>
                  <a:pt x="2979016" y="0"/>
                </a:lnTo>
                <a:lnTo>
                  <a:pt x="2979016" y="1154369"/>
                </a:lnTo>
                <a:lnTo>
                  <a:pt x="0" y="1154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5021" y="1386238"/>
            <a:ext cx="1099795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B08DF4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PART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79606"/>
            <a:ext cx="7983430" cy="218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4"/>
              </a:lnSpc>
            </a:pPr>
            <a:r>
              <a:rPr lang="en-US" sz="7162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03. </a:t>
            </a:r>
          </a:p>
          <a:p>
            <a:pPr algn="l">
              <a:lnSpc>
                <a:spcPts val="8594"/>
              </a:lnSpc>
            </a:pPr>
            <a:r>
              <a:rPr lang="en-US" sz="7162">
                <a:solidFill>
                  <a:srgbClr val="FFFFFF"/>
                </a:solidFill>
                <a:latin typeface="Hagrid Light"/>
                <a:ea typeface="Hagrid Light"/>
                <a:cs typeface="Hagrid Light"/>
                <a:sym typeface="Hagrid Light"/>
              </a:rPr>
              <a:t>a discord server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DAGLfsJY7eQ</dc:identifier>
  <dcterms:modified xsi:type="dcterms:W3CDTF">2011-08-01T06:04:30Z</dcterms:modified>
  <cp:revision>1</cp:revision>
  <dc:title>Discord-ipg</dc:title>
</cp:coreProperties>
</file>